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 id="2147483716" r:id="rId2"/>
    <p:sldMasterId id="2147483673" r:id="rId3"/>
    <p:sldMasterId id="2147483695" r:id="rId4"/>
  </p:sldMasterIdLst>
  <p:notesMasterIdLst>
    <p:notesMasterId r:id="rId19"/>
  </p:notesMasterIdLst>
  <p:handoutMasterIdLst>
    <p:handoutMasterId r:id="rId20"/>
  </p:handoutMasterIdLst>
  <p:sldIdLst>
    <p:sldId id="260" r:id="rId5"/>
    <p:sldId id="270" r:id="rId6"/>
    <p:sldId id="274" r:id="rId7"/>
    <p:sldId id="273" r:id="rId8"/>
    <p:sldId id="275" r:id="rId9"/>
    <p:sldId id="280" r:id="rId10"/>
    <p:sldId id="276" r:id="rId11"/>
    <p:sldId id="282" r:id="rId12"/>
    <p:sldId id="277" r:id="rId13"/>
    <p:sldId id="283" r:id="rId14"/>
    <p:sldId id="278" r:id="rId15"/>
    <p:sldId id="284" r:id="rId16"/>
    <p:sldId id="279" r:id="rId17"/>
    <p:sldId id="281"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clrMru>
    <a:srgbClr val="FFEA83"/>
    <a:srgbClr val="FEFFBB"/>
    <a:srgbClr val="580C14"/>
    <a:srgbClr val="690E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16" autoAdjust="0"/>
    <p:restoredTop sz="94660"/>
  </p:normalViewPr>
  <p:slideViewPr>
    <p:cSldViewPr snapToGrid="0" showGuides="1">
      <p:cViewPr>
        <p:scale>
          <a:sx n="66" d="100"/>
          <a:sy n="66" d="100"/>
        </p:scale>
        <p:origin x="-582" y="-2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9" d="100"/>
          <a:sy n="109" d="100"/>
        </p:scale>
        <p:origin x="-4048"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109BEF0B-9C38-0A4F-9F99-E188DA080A7D}" type="datetimeFigureOut">
              <a:rPr lang="en-US" smtClean="0"/>
              <a:pPr/>
              <a:t>10/30/2014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5D7C3693-75D1-DB49-89BE-193FAE846DE1}" type="slidenum">
              <a:rPr lang="en-US" smtClean="0"/>
              <a:pPr/>
              <a:t>‹#›</a:t>
            </a:fld>
            <a:endParaRPr lang="en-US" dirty="0"/>
          </a:p>
        </p:txBody>
      </p:sp>
    </p:spTree>
    <p:extLst>
      <p:ext uri="{BB962C8B-B14F-4D97-AF65-F5344CB8AC3E}">
        <p14:creationId xmlns:p14="http://schemas.microsoft.com/office/powerpoint/2010/main" val="35583379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96BD68A0-2B6D-E940-816E-A5E7297DFA34}" type="datetimeFigureOut">
              <a:rPr lang="en-US" smtClean="0"/>
              <a:pPr/>
              <a:t>10/30/2014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00D047CC-D818-2E48-A0A0-8222666CB0C4}" type="slidenum">
              <a:rPr lang="en-US" smtClean="0"/>
              <a:pPr/>
              <a:t>‹#›</a:t>
            </a:fld>
            <a:endParaRPr lang="en-US" dirty="0"/>
          </a:p>
        </p:txBody>
      </p:sp>
    </p:spTree>
    <p:extLst>
      <p:ext uri="{BB962C8B-B14F-4D97-AF65-F5344CB8AC3E}">
        <p14:creationId xmlns:p14="http://schemas.microsoft.com/office/powerpoint/2010/main" val="18835368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047CC-D818-2E48-A0A0-8222666CB0C4}" type="slidenum">
              <a:rPr lang="en-US" smtClean="0"/>
              <a:pPr/>
              <a:t>1</a:t>
            </a:fld>
            <a:endParaRPr lang="en-US" dirty="0"/>
          </a:p>
        </p:txBody>
      </p:sp>
    </p:spTree>
    <p:extLst>
      <p:ext uri="{BB962C8B-B14F-4D97-AF65-F5344CB8AC3E}">
        <p14:creationId xmlns:p14="http://schemas.microsoft.com/office/powerpoint/2010/main" val="163722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047CC-D818-2E48-A0A0-8222666CB0C4}" type="slidenum">
              <a:rPr lang="en-US" smtClean="0"/>
              <a:pPr/>
              <a:t>10</a:t>
            </a:fld>
            <a:endParaRPr lang="en-US" dirty="0"/>
          </a:p>
        </p:txBody>
      </p:sp>
    </p:spTree>
    <p:extLst>
      <p:ext uri="{BB962C8B-B14F-4D97-AF65-F5344CB8AC3E}">
        <p14:creationId xmlns:p14="http://schemas.microsoft.com/office/powerpoint/2010/main" val="1862102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047CC-D818-2E48-A0A0-8222666CB0C4}" type="slidenum">
              <a:rPr lang="en-US" smtClean="0"/>
              <a:pPr/>
              <a:t>11</a:t>
            </a:fld>
            <a:endParaRPr lang="en-US" dirty="0"/>
          </a:p>
        </p:txBody>
      </p:sp>
    </p:spTree>
    <p:extLst>
      <p:ext uri="{BB962C8B-B14F-4D97-AF65-F5344CB8AC3E}">
        <p14:creationId xmlns:p14="http://schemas.microsoft.com/office/powerpoint/2010/main" val="3566247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047CC-D818-2E48-A0A0-8222666CB0C4}" type="slidenum">
              <a:rPr lang="en-US" smtClean="0"/>
              <a:pPr/>
              <a:t>12</a:t>
            </a:fld>
            <a:endParaRPr lang="en-US" dirty="0"/>
          </a:p>
        </p:txBody>
      </p:sp>
    </p:spTree>
    <p:extLst>
      <p:ext uri="{BB962C8B-B14F-4D97-AF65-F5344CB8AC3E}">
        <p14:creationId xmlns:p14="http://schemas.microsoft.com/office/powerpoint/2010/main" val="218432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047CC-D818-2E48-A0A0-8222666CB0C4}" type="slidenum">
              <a:rPr lang="en-US" smtClean="0"/>
              <a:pPr/>
              <a:t>13</a:t>
            </a:fld>
            <a:endParaRPr lang="en-US" dirty="0"/>
          </a:p>
        </p:txBody>
      </p:sp>
    </p:spTree>
    <p:extLst>
      <p:ext uri="{BB962C8B-B14F-4D97-AF65-F5344CB8AC3E}">
        <p14:creationId xmlns:p14="http://schemas.microsoft.com/office/powerpoint/2010/main" val="2380046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047CC-D818-2E48-A0A0-8222666CB0C4}" type="slidenum">
              <a:rPr lang="en-US" smtClean="0"/>
              <a:pPr/>
              <a:t>14</a:t>
            </a:fld>
            <a:endParaRPr lang="en-US" dirty="0"/>
          </a:p>
        </p:txBody>
      </p:sp>
    </p:spTree>
    <p:extLst>
      <p:ext uri="{BB962C8B-B14F-4D97-AF65-F5344CB8AC3E}">
        <p14:creationId xmlns:p14="http://schemas.microsoft.com/office/powerpoint/2010/main" val="178898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047CC-D818-2E48-A0A0-8222666CB0C4}" type="slidenum">
              <a:rPr lang="en-US" smtClean="0"/>
              <a:pPr/>
              <a:t>2</a:t>
            </a:fld>
            <a:endParaRPr lang="en-US" dirty="0"/>
          </a:p>
        </p:txBody>
      </p:sp>
    </p:spTree>
    <p:extLst>
      <p:ext uri="{BB962C8B-B14F-4D97-AF65-F5344CB8AC3E}">
        <p14:creationId xmlns:p14="http://schemas.microsoft.com/office/powerpoint/2010/main" val="2639942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047CC-D818-2E48-A0A0-8222666CB0C4}" type="slidenum">
              <a:rPr lang="en-US" smtClean="0"/>
              <a:pPr/>
              <a:t>3</a:t>
            </a:fld>
            <a:endParaRPr lang="en-US" dirty="0"/>
          </a:p>
        </p:txBody>
      </p:sp>
    </p:spTree>
    <p:extLst>
      <p:ext uri="{BB962C8B-B14F-4D97-AF65-F5344CB8AC3E}">
        <p14:creationId xmlns:p14="http://schemas.microsoft.com/office/powerpoint/2010/main" val="574789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047CC-D818-2E48-A0A0-8222666CB0C4}" type="slidenum">
              <a:rPr lang="en-US" smtClean="0"/>
              <a:pPr/>
              <a:t>4</a:t>
            </a:fld>
            <a:endParaRPr lang="en-US" dirty="0"/>
          </a:p>
        </p:txBody>
      </p:sp>
    </p:spTree>
    <p:extLst>
      <p:ext uri="{BB962C8B-B14F-4D97-AF65-F5344CB8AC3E}">
        <p14:creationId xmlns:p14="http://schemas.microsoft.com/office/powerpoint/2010/main" val="2921216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047CC-D818-2E48-A0A0-8222666CB0C4}" type="slidenum">
              <a:rPr lang="en-US" smtClean="0"/>
              <a:pPr/>
              <a:t>5</a:t>
            </a:fld>
            <a:endParaRPr lang="en-US" dirty="0"/>
          </a:p>
        </p:txBody>
      </p:sp>
    </p:spTree>
    <p:extLst>
      <p:ext uri="{BB962C8B-B14F-4D97-AF65-F5344CB8AC3E}">
        <p14:creationId xmlns:p14="http://schemas.microsoft.com/office/powerpoint/2010/main" val="2218983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047CC-D818-2E48-A0A0-8222666CB0C4}" type="slidenum">
              <a:rPr lang="en-US" smtClean="0"/>
              <a:pPr/>
              <a:t>6</a:t>
            </a:fld>
            <a:endParaRPr lang="en-US" dirty="0"/>
          </a:p>
        </p:txBody>
      </p:sp>
    </p:spTree>
    <p:extLst>
      <p:ext uri="{BB962C8B-B14F-4D97-AF65-F5344CB8AC3E}">
        <p14:creationId xmlns:p14="http://schemas.microsoft.com/office/powerpoint/2010/main" val="761707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047CC-D818-2E48-A0A0-8222666CB0C4}" type="slidenum">
              <a:rPr lang="en-US" smtClean="0"/>
              <a:pPr/>
              <a:t>7</a:t>
            </a:fld>
            <a:endParaRPr lang="en-US" dirty="0"/>
          </a:p>
        </p:txBody>
      </p:sp>
    </p:spTree>
    <p:extLst>
      <p:ext uri="{BB962C8B-B14F-4D97-AF65-F5344CB8AC3E}">
        <p14:creationId xmlns:p14="http://schemas.microsoft.com/office/powerpoint/2010/main" val="954642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047CC-D818-2E48-A0A0-8222666CB0C4}" type="slidenum">
              <a:rPr lang="en-US" smtClean="0"/>
              <a:pPr/>
              <a:t>8</a:t>
            </a:fld>
            <a:endParaRPr lang="en-US" dirty="0"/>
          </a:p>
        </p:txBody>
      </p:sp>
    </p:spTree>
    <p:extLst>
      <p:ext uri="{BB962C8B-B14F-4D97-AF65-F5344CB8AC3E}">
        <p14:creationId xmlns:p14="http://schemas.microsoft.com/office/powerpoint/2010/main" val="2493327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047CC-D818-2E48-A0A0-8222666CB0C4}" type="slidenum">
              <a:rPr lang="en-US" smtClean="0"/>
              <a:pPr/>
              <a:t>9</a:t>
            </a:fld>
            <a:endParaRPr lang="en-US" dirty="0"/>
          </a:p>
        </p:txBody>
      </p:sp>
    </p:spTree>
    <p:extLst>
      <p:ext uri="{BB962C8B-B14F-4D97-AF65-F5344CB8AC3E}">
        <p14:creationId xmlns:p14="http://schemas.microsoft.com/office/powerpoint/2010/main" val="2678432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0" y="3161335"/>
            <a:ext cx="9144000" cy="1269937"/>
          </a:xfrm>
          <a:prstGeom prst="rect">
            <a:avLst/>
          </a:prstGeom>
        </p:spPr>
        <p:txBody>
          <a:bodyPr/>
          <a:lstStyle>
            <a:lvl1pPr>
              <a:defRPr sz="3800" b="1">
                <a:solidFill>
                  <a:schemeClr val="bg1"/>
                </a:solidFill>
                <a:effectLst>
                  <a:outerShdw blurRad="50800" dist="38100" dir="2700000">
                    <a:srgbClr val="000000">
                      <a:alpha val="43000"/>
                    </a:srgbClr>
                  </a:outerShdw>
                </a:effectLst>
                <a:latin typeface="Arial"/>
                <a:cs typeface="Arial"/>
              </a:defRPr>
            </a:lvl1pPr>
          </a:lstStyle>
          <a:p>
            <a:endParaRPr lang="en-US" dirty="0"/>
          </a:p>
        </p:txBody>
      </p:sp>
      <p:sp>
        <p:nvSpPr>
          <p:cNvPr id="3" name="Subtitle 2"/>
          <p:cNvSpPr>
            <a:spLocks noGrp="1"/>
          </p:cNvSpPr>
          <p:nvPr>
            <p:ph type="subTitle" idx="1"/>
          </p:nvPr>
        </p:nvSpPr>
        <p:spPr bwMode="gray">
          <a:xfrm>
            <a:off x="0" y="4858918"/>
            <a:ext cx="9144000" cy="1440282"/>
          </a:xfrm>
          <a:prstGeom prst="rect">
            <a:avLst/>
          </a:prstGeom>
        </p:spPr>
        <p:txBody>
          <a:bodyPr/>
          <a:lstStyle>
            <a:lvl1pPr marL="0" indent="0" algn="ctr">
              <a:buNone/>
              <a:defRPr sz="2700">
                <a:solidFill>
                  <a:schemeClr val="bg1">
                    <a:lumMod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Slide Number Placeholder 5"/>
          <p:cNvSpPr>
            <a:spLocks noGrp="1"/>
          </p:cNvSpPr>
          <p:nvPr>
            <p:ph type="sldNum" sz="quarter" idx="4"/>
          </p:nvPr>
        </p:nvSpPr>
        <p:spPr bwMode="gray">
          <a:xfrm>
            <a:off x="6913825" y="6486681"/>
            <a:ext cx="2133600" cy="255756"/>
          </a:xfrm>
          <a:prstGeom prst="rect">
            <a:avLst/>
          </a:prstGeom>
        </p:spPr>
        <p:txBody>
          <a:bodyPr vert="horz" lIns="91440" tIns="45720" rIns="91440" bIns="45720" rtlCol="0" anchor="ctr"/>
          <a:lstStyle>
            <a:lvl1pPr algn="r">
              <a:defRPr sz="1000" i="1">
                <a:solidFill>
                  <a:srgbClr val="FFFFFF"/>
                </a:solidFill>
              </a:defRPr>
            </a:lvl1pPr>
          </a:lstStyle>
          <a:p>
            <a:fld id="{2760B66B-A8C9-784D-9597-822A372AEDE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023200"/>
            <a:ext cx="9144000" cy="566738"/>
          </a:xfrm>
          <a:prstGeom prst="rect">
            <a:avLst/>
          </a:prstGeom>
        </p:spPr>
        <p:txBody>
          <a:bodyPr anchor="b"/>
          <a:lstStyle>
            <a:lvl1pPr algn="ctr">
              <a:defRPr sz="2000" b="1" cap="none">
                <a:solidFill>
                  <a:srgbClr val="580C14"/>
                </a:solidFill>
                <a:effectLst>
                  <a:outerShdw blurRad="50800" dist="38100" dir="2700000">
                    <a:srgbClr val="000000">
                      <a:alpha val="43000"/>
                    </a:srgbClr>
                  </a:outerShdw>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651205"/>
            <a:ext cx="9144000" cy="5567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0" y="5589938"/>
            <a:ext cx="9144000" cy="426385"/>
          </a:xfrm>
          <a:prstGeom prst="rect">
            <a:avLst/>
          </a:prstGeom>
        </p:spPr>
        <p:txBody>
          <a:bodyPr/>
          <a:lstStyle>
            <a:lvl1pPr marL="0" indent="0" algn="ctr">
              <a:buNone/>
              <a:defRPr sz="1400" b="0">
                <a:solidFill>
                  <a:schemeClr val="tx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2760B66B-A8C9-784D-9597-822A372AEDEB}" type="slidenum">
              <a:rPr lang="en-US" smtClean="0"/>
              <a:pPr/>
              <a:t>‹#›</a:t>
            </a:fld>
            <a:endParaRPr lang="en-US" dirty="0"/>
          </a:p>
        </p:txBody>
      </p:sp>
      <p:sp>
        <p:nvSpPr>
          <p:cNvPr id="8" name="Title 4"/>
          <p:cNvSpPr txBox="1">
            <a:spLocks/>
          </p:cNvSpPr>
          <p:nvPr userDrawn="1"/>
        </p:nvSpPr>
        <p:spPr bwMode="gray">
          <a:xfrm>
            <a:off x="178857" y="109359"/>
            <a:ext cx="8229600" cy="482167"/>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rgbClr val="BFBFBF"/>
                </a:solidFill>
                <a:effectLst/>
                <a:uLnTx/>
                <a:uFillTx/>
                <a:latin typeface="+mn-lt"/>
                <a:ea typeface="+mj-ea"/>
                <a:cs typeface="+mj-cs"/>
              </a:rPr>
              <a:t>Click to edit Master title style</a:t>
            </a:r>
            <a:endParaRPr kumimoji="0" lang="en-US" sz="1400" b="0" i="0" u="none" strike="noStrike" kern="1200" cap="all" spc="0" normalizeH="0" baseline="0" noProof="0" dirty="0">
              <a:ln>
                <a:noFill/>
              </a:ln>
              <a:solidFill>
                <a:srgbClr val="BFBFBF"/>
              </a:solidFill>
              <a:effectLst/>
              <a:uLnTx/>
              <a:uFillTx/>
              <a:latin typeface="+mj-lt"/>
              <a:ea typeface="+mj-ea"/>
              <a:cs typeface="+mj-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760B66B-A8C9-784D-9597-822A372AEDEB}" type="slidenum">
              <a:rPr lang="en-US" smtClean="0"/>
              <a:pPr/>
              <a:t>‹#›</a:t>
            </a:fld>
            <a:endParaRPr lang="en-US" dirty="0"/>
          </a:p>
        </p:txBody>
      </p:sp>
      <p:sp>
        <p:nvSpPr>
          <p:cNvPr id="6" name="Chart Placeholder 5"/>
          <p:cNvSpPr>
            <a:spLocks noGrp="1"/>
          </p:cNvSpPr>
          <p:nvPr>
            <p:ph type="chart" sz="quarter" idx="12"/>
          </p:nvPr>
        </p:nvSpPr>
        <p:spPr>
          <a:xfrm>
            <a:off x="1193540" y="805915"/>
            <a:ext cx="6811963" cy="5197475"/>
          </a:xfrm>
          <a:prstGeom prst="rect">
            <a:avLst/>
          </a:prstGeom>
        </p:spPr>
        <p:txBody>
          <a:bodyPr/>
          <a:lstStyle/>
          <a:p>
            <a:endParaRPr lang="en-US" dirty="0"/>
          </a:p>
        </p:txBody>
      </p:sp>
      <p:sp>
        <p:nvSpPr>
          <p:cNvPr id="5" name="Title 4"/>
          <p:cNvSpPr>
            <a:spLocks noGrp="1"/>
          </p:cNvSpPr>
          <p:nvPr>
            <p:ph type="title"/>
          </p:nvPr>
        </p:nvSpPr>
        <p:spPr>
          <a:xfrm>
            <a:off x="178857" y="109359"/>
            <a:ext cx="8229600" cy="482167"/>
          </a:xfrm>
        </p:spPr>
        <p:txBody>
          <a:bodyPr/>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760B66B-A8C9-784D-9597-822A372AEDEB}" type="slidenum">
              <a:rPr lang="en-US" smtClean="0"/>
              <a:pPr/>
              <a:t>‹#›</a:t>
            </a:fld>
            <a:endParaRPr lang="en-US" dirty="0"/>
          </a:p>
        </p:txBody>
      </p:sp>
      <p:sp>
        <p:nvSpPr>
          <p:cNvPr id="5" name="Title 4"/>
          <p:cNvSpPr>
            <a:spLocks noGrp="1"/>
          </p:cNvSpPr>
          <p:nvPr>
            <p:ph type="title"/>
          </p:nvPr>
        </p:nvSpPr>
        <p:spPr>
          <a:xfrm>
            <a:off x="178857" y="109359"/>
            <a:ext cx="8229600" cy="482167"/>
          </a:xfrm>
        </p:spPr>
        <p:txBody>
          <a:bodyPr/>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0" y="1747878"/>
            <a:ext cx="9144000" cy="150731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bwMode="gray">
          <a:xfrm>
            <a:off x="0" y="3688804"/>
            <a:ext cx="9144000" cy="1515528"/>
          </a:xfrm>
          <a:prstGeom prst="rect">
            <a:avLst/>
          </a:prstGeom>
        </p:spPr>
        <p:txBody>
          <a:bodyPr/>
          <a:lstStyle>
            <a:lvl1pPr marL="0" indent="0" algn="ctr">
              <a:buNone/>
              <a:defRPr>
                <a:solidFill>
                  <a:schemeClr val="bg1">
                    <a:lumMod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4"/>
          </p:nvPr>
        </p:nvSpPr>
        <p:spPr bwMode="gray">
          <a:xfrm>
            <a:off x="6913825" y="6486681"/>
            <a:ext cx="2133600" cy="255756"/>
          </a:xfrm>
          <a:prstGeom prst="rect">
            <a:avLst/>
          </a:prstGeom>
        </p:spPr>
        <p:txBody>
          <a:bodyPr vert="horz" lIns="91440" tIns="45720" rIns="91440" bIns="45720" rtlCol="0" anchor="ctr"/>
          <a:lstStyle>
            <a:lvl1pPr algn="r">
              <a:defRPr sz="1000" i="1">
                <a:solidFill>
                  <a:schemeClr val="accent4"/>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2760B66B-A8C9-784D-9597-822A372AEDEB}" type="slidenum">
              <a:rPr kumimoji="0" lang="en-US" sz="1000" b="0" i="1" u="none" strike="noStrike" kern="0" cap="none" spc="0" normalizeH="0" baseline="0" noProof="0" smtClean="0">
                <a:ln>
                  <a:noFill/>
                </a:ln>
                <a:solidFill>
                  <a:srgbClr val="FFFFFF"/>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000" b="0" i="1" u="none" strike="noStrike" kern="0" cap="none" spc="0" normalizeH="0" baseline="0" noProof="0" dirty="0">
              <a:ln>
                <a:noFill/>
              </a:ln>
              <a:solidFill>
                <a:srgbClr val="FFFFFF"/>
              </a:solidFill>
              <a:effectLst/>
              <a:uLnTx/>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4"/>
          </p:nvPr>
        </p:nvSpPr>
        <p:spPr>
          <a:xfrm>
            <a:off x="6913825" y="6486681"/>
            <a:ext cx="2133600" cy="255756"/>
          </a:xfrm>
          <a:prstGeom prst="rect">
            <a:avLst/>
          </a:prstGeom>
        </p:spPr>
        <p:txBody>
          <a:bodyPr vert="horz" lIns="91440" tIns="45720" rIns="91440" bIns="45720" rtlCol="0" anchor="ctr"/>
          <a:lstStyle>
            <a:lvl1pPr algn="r">
              <a:defRPr sz="1000" i="1">
                <a:solidFill>
                  <a:schemeClr val="accent4"/>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2760B66B-A8C9-784D-9597-822A372AEDEB}" type="slidenum">
              <a:rPr kumimoji="0" lang="en-US" sz="1000" b="0" i="1" u="none" strike="noStrike" kern="0" cap="none" spc="0" normalizeH="0" baseline="0" noProof="0" smtClean="0">
                <a:ln>
                  <a:noFill/>
                </a:ln>
                <a:solidFill>
                  <a:srgbClr val="FFFFFF"/>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000" b="0" i="1" u="none" strike="noStrike" kern="0" cap="none" spc="0" normalizeH="0" baseline="0" noProof="0" dirty="0">
              <a:ln>
                <a:noFill/>
              </a:ln>
              <a:solidFill>
                <a:srgbClr val="FFFFFF"/>
              </a:solidFill>
              <a:effectLst/>
              <a:uLnTx/>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4"/>
          </p:nvPr>
        </p:nvSpPr>
        <p:spPr>
          <a:xfrm>
            <a:off x="6913825" y="6486681"/>
            <a:ext cx="2133600" cy="255756"/>
          </a:xfrm>
          <a:prstGeom prst="rect">
            <a:avLst/>
          </a:prstGeom>
        </p:spPr>
        <p:txBody>
          <a:bodyPr vert="horz" lIns="91440" tIns="45720" rIns="91440" bIns="45720" rtlCol="0" anchor="ctr"/>
          <a:lstStyle>
            <a:lvl1pPr algn="r">
              <a:defRPr sz="1000" i="1">
                <a:solidFill>
                  <a:schemeClr val="bg1"/>
                </a:solidFill>
              </a:defRPr>
            </a:lvl1pPr>
          </a:lstStyle>
          <a:p>
            <a:fld id="{2760B66B-A8C9-784D-9597-822A372AEDE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2542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6913825" y="6486681"/>
            <a:ext cx="2133600" cy="255756"/>
          </a:xfrm>
          <a:prstGeom prst="rect">
            <a:avLst/>
          </a:prstGeom>
        </p:spPr>
        <p:txBody>
          <a:bodyPr vert="horz" lIns="91440" tIns="45720" rIns="91440" bIns="45720" rtlCol="0" anchor="ctr"/>
          <a:lstStyle>
            <a:lvl1pPr algn="r">
              <a:defRPr sz="1000" i="1">
                <a:solidFill>
                  <a:srgbClr val="FFFFFF"/>
                </a:solidFill>
              </a:defRPr>
            </a:lvl1pPr>
          </a:lstStyle>
          <a:p>
            <a:fld id="{2760B66B-A8C9-784D-9597-822A372AEDE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lide Number Placeholder 5"/>
          <p:cNvSpPr>
            <a:spLocks noGrp="1"/>
          </p:cNvSpPr>
          <p:nvPr>
            <p:ph type="sldNum" sz="quarter" idx="4"/>
          </p:nvPr>
        </p:nvSpPr>
        <p:spPr>
          <a:xfrm>
            <a:off x="6913825" y="6486681"/>
            <a:ext cx="2133600" cy="255756"/>
          </a:xfrm>
          <a:prstGeom prst="rect">
            <a:avLst/>
          </a:prstGeom>
        </p:spPr>
        <p:txBody>
          <a:bodyPr vert="horz" lIns="91440" tIns="45720" rIns="91440" bIns="45720" rtlCol="0" anchor="ctr"/>
          <a:lstStyle>
            <a:lvl1pPr algn="r">
              <a:defRPr sz="1000" i="1">
                <a:solidFill>
                  <a:schemeClr val="bg1"/>
                </a:solidFill>
              </a:defRPr>
            </a:lvl1pPr>
          </a:lstStyle>
          <a:p>
            <a:fld id="{2760B66B-A8C9-784D-9597-822A372AEDE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Click to edit Master title style</a:t>
            </a:r>
            <a:endParaRPr lang="en-US" dirty="0"/>
          </a:p>
        </p:txBody>
      </p:sp>
      <p:sp>
        <p:nvSpPr>
          <p:cNvPr id="15" name="Text Placeholder 14"/>
          <p:cNvSpPr>
            <a:spLocks noGrp="1"/>
          </p:cNvSpPr>
          <p:nvPr>
            <p:ph type="body" sz="quarter" idx="13"/>
          </p:nvPr>
        </p:nvSpPr>
        <p:spPr>
          <a:xfrm>
            <a:off x="341313" y="1171575"/>
            <a:ext cx="8401050" cy="4738688"/>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Slide Number Placeholder 5"/>
          <p:cNvSpPr>
            <a:spLocks noGrp="1"/>
          </p:cNvSpPr>
          <p:nvPr>
            <p:ph type="sldNum" sz="quarter" idx="4"/>
          </p:nvPr>
        </p:nvSpPr>
        <p:spPr>
          <a:xfrm>
            <a:off x="6913825" y="6486681"/>
            <a:ext cx="2133600" cy="255756"/>
          </a:xfrm>
          <a:prstGeom prst="rect">
            <a:avLst/>
          </a:prstGeom>
        </p:spPr>
        <p:txBody>
          <a:bodyPr vert="horz" lIns="91440" tIns="45720" rIns="91440" bIns="45720" rtlCol="0" anchor="ctr"/>
          <a:lstStyle>
            <a:lvl1pPr algn="r">
              <a:defRPr sz="1000" i="1">
                <a:solidFill>
                  <a:schemeClr val="accent4"/>
                </a:solidFill>
              </a:defRPr>
            </a:lvl1pPr>
          </a:lstStyle>
          <a:p>
            <a:fld id="{2760B66B-A8C9-784D-9597-822A372AEDE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0671" y="1437400"/>
            <a:ext cx="4038600" cy="4525963"/>
          </a:xfrm>
          <a:prstGeom prst="rect">
            <a:avLst/>
          </a:prstGeom>
        </p:spPr>
        <p:txBody>
          <a:bodyPr/>
          <a:lstStyle>
            <a:lvl1pPr marL="0" indent="0">
              <a:defRPr sz="2800" b="1">
                <a:solidFill>
                  <a:srgbClr val="580C14"/>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2760B66B-A8C9-784D-9597-822A372AEDEB}" type="slidenum">
              <a:rPr lang="en-US" smtClean="0"/>
              <a:pPr/>
              <a:t>‹#›</a:t>
            </a:fld>
            <a:endParaRPr lang="en-US" dirty="0"/>
          </a:p>
        </p:txBody>
      </p:sp>
      <p:sp>
        <p:nvSpPr>
          <p:cNvPr id="6" name="Title 4"/>
          <p:cNvSpPr>
            <a:spLocks noGrp="1"/>
          </p:cNvSpPr>
          <p:nvPr>
            <p:ph type="title"/>
          </p:nvPr>
        </p:nvSpPr>
        <p:spPr>
          <a:xfrm>
            <a:off x="178857" y="109359"/>
            <a:ext cx="8229600" cy="482167"/>
          </a:xfrm>
        </p:spPr>
        <p:txBody>
          <a:bodyPr/>
          <a:lstStyle/>
          <a:p>
            <a:r>
              <a:rPr lang="en-US" dirty="0" smtClean="0"/>
              <a:t>Click to edit Master title style</a:t>
            </a:r>
            <a:endParaRPr lang="en-US" dirty="0"/>
          </a:p>
        </p:txBody>
      </p:sp>
      <p:sp>
        <p:nvSpPr>
          <p:cNvPr id="9" name="Chart Placeholder 8"/>
          <p:cNvSpPr>
            <a:spLocks noGrp="1"/>
          </p:cNvSpPr>
          <p:nvPr>
            <p:ph type="chart" sz="quarter" idx="13"/>
          </p:nvPr>
        </p:nvSpPr>
        <p:spPr>
          <a:xfrm>
            <a:off x="4786712" y="1416369"/>
            <a:ext cx="4021487" cy="4542153"/>
          </a:xfrm>
          <a:prstGeom prst="rect">
            <a:avLst/>
          </a:prstGeom>
        </p:spPr>
        <p:txBody>
          <a:bodyPr vert="horz"/>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5761" y="823773"/>
            <a:ext cx="5111750" cy="5193247"/>
          </a:xfrm>
          <a:prstGeom prst="rect">
            <a:avLst/>
          </a:prstGeom>
        </p:spPr>
        <p:txBody>
          <a:bodyPr/>
          <a:lstStyle>
            <a:lvl1pPr marL="0" indent="0">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1"/>
            <a:r>
              <a:rPr lang="en-US" dirty="0" smtClean="0"/>
              <a:t>Second level</a:t>
            </a:r>
          </a:p>
          <a:p>
            <a:pPr lvl="1"/>
            <a:endParaRPr lang="en-US" dirty="0" smtClean="0"/>
          </a:p>
        </p:txBody>
      </p:sp>
      <p:sp>
        <p:nvSpPr>
          <p:cNvPr id="7" name="Slide Number Placeholder 6"/>
          <p:cNvSpPr>
            <a:spLocks noGrp="1"/>
          </p:cNvSpPr>
          <p:nvPr>
            <p:ph type="sldNum" sz="quarter" idx="12"/>
          </p:nvPr>
        </p:nvSpPr>
        <p:spPr/>
        <p:txBody>
          <a:bodyPr/>
          <a:lstStyle/>
          <a:p>
            <a:fld id="{2760B66B-A8C9-784D-9597-822A372AEDEB}" type="slidenum">
              <a:rPr lang="en-US" smtClean="0"/>
              <a:pPr/>
              <a:t>‹#›</a:t>
            </a:fld>
            <a:endParaRPr lang="en-US" dirty="0"/>
          </a:p>
        </p:txBody>
      </p:sp>
      <p:sp>
        <p:nvSpPr>
          <p:cNvPr id="12" name="Picture Placeholder 8"/>
          <p:cNvSpPr>
            <a:spLocks noGrp="1"/>
          </p:cNvSpPr>
          <p:nvPr>
            <p:ph type="pic" sz="quarter" idx="16"/>
          </p:nvPr>
        </p:nvSpPr>
        <p:spPr>
          <a:xfrm>
            <a:off x="0" y="2526524"/>
            <a:ext cx="2698750" cy="1835470"/>
          </a:xfrm>
          <a:prstGeom prst="rect">
            <a:avLst/>
          </a:prstGeom>
        </p:spPr>
        <p:txBody>
          <a:bodyPr/>
          <a:lstStyle/>
          <a:p>
            <a:endParaRPr lang="en-US" dirty="0"/>
          </a:p>
        </p:txBody>
      </p:sp>
      <p:sp>
        <p:nvSpPr>
          <p:cNvPr id="16" name="Picture Placeholder 8"/>
          <p:cNvSpPr>
            <a:spLocks noGrp="1"/>
          </p:cNvSpPr>
          <p:nvPr>
            <p:ph type="pic" sz="quarter" idx="17"/>
          </p:nvPr>
        </p:nvSpPr>
        <p:spPr>
          <a:xfrm>
            <a:off x="0" y="4366511"/>
            <a:ext cx="2698750" cy="1835470"/>
          </a:xfrm>
          <a:prstGeom prst="rect">
            <a:avLst/>
          </a:prstGeom>
        </p:spPr>
        <p:txBody>
          <a:bodyPr/>
          <a:lstStyle/>
          <a:p>
            <a:endParaRPr lang="en-US" dirty="0"/>
          </a:p>
        </p:txBody>
      </p:sp>
      <p:sp>
        <p:nvSpPr>
          <p:cNvPr id="17" name="Picture Placeholder 8"/>
          <p:cNvSpPr>
            <a:spLocks noGrp="1"/>
          </p:cNvSpPr>
          <p:nvPr>
            <p:ph type="pic" sz="quarter" idx="18"/>
          </p:nvPr>
        </p:nvSpPr>
        <p:spPr>
          <a:xfrm>
            <a:off x="0" y="682356"/>
            <a:ext cx="2698750" cy="1835470"/>
          </a:xfrm>
          <a:prstGeom prst="rect">
            <a:avLst/>
          </a:prstGeom>
        </p:spPr>
        <p:txBody>
          <a:bodyPr/>
          <a:lstStyle/>
          <a:p>
            <a:endParaRPr lang="en-US" dirty="0"/>
          </a:p>
        </p:txBody>
      </p:sp>
      <p:sp>
        <p:nvSpPr>
          <p:cNvPr id="8" name="Title 4"/>
          <p:cNvSpPr>
            <a:spLocks noGrp="1"/>
          </p:cNvSpPr>
          <p:nvPr>
            <p:ph type="title"/>
          </p:nvPr>
        </p:nvSpPr>
        <p:spPr>
          <a:xfrm>
            <a:off x="178857" y="109359"/>
            <a:ext cx="8229600" cy="482167"/>
          </a:xfrm>
        </p:spPr>
        <p:txBody>
          <a:body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pd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5.pd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3.png"/><Relationship Id="rId4" Type="http://schemas.openxmlformats.org/officeDocument/2006/relationships/slideLayout" Target="../slideLayouts/slideLayout10.xml"/><Relationship Id="rId9" Type="http://schemas.openxmlformats.org/officeDocument/2006/relationships/image" Target="../media/image5.pd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itle.jpg"/>
          <p:cNvPicPr>
            <a:picLocks noChangeAspect="1"/>
          </p:cNvPicPr>
          <p:nvPr userDrawn="1"/>
        </p:nvPicPr>
        <p:blipFill>
          <a:blip r:embed="rId3"/>
          <a:stretch>
            <a:fillRect/>
          </a:stretch>
        </p:blipFill>
        <p:spPr>
          <a:xfrm>
            <a:off x="0" y="0"/>
            <a:ext cx="9144000" cy="6858000"/>
          </a:xfrm>
          <a:prstGeom prst="rect">
            <a:avLst/>
          </a:prstGeom>
        </p:spPr>
      </p:pic>
      <p:sp>
        <p:nvSpPr>
          <p:cNvPr id="13" name="Slide Number Placeholder 5"/>
          <p:cNvSpPr>
            <a:spLocks noGrp="1"/>
          </p:cNvSpPr>
          <p:nvPr>
            <p:ph type="sldNum" sz="quarter" idx="4"/>
          </p:nvPr>
        </p:nvSpPr>
        <p:spPr>
          <a:xfrm>
            <a:off x="6913825" y="6486681"/>
            <a:ext cx="2133600" cy="255756"/>
          </a:xfrm>
          <a:prstGeom prst="rect">
            <a:avLst/>
          </a:prstGeom>
        </p:spPr>
        <p:txBody>
          <a:bodyPr vert="horz" lIns="91440" tIns="45720" rIns="91440" bIns="45720" rtlCol="0" anchor="ctr"/>
          <a:lstStyle>
            <a:lvl1pPr algn="r">
              <a:defRPr sz="1000" i="1">
                <a:solidFill>
                  <a:schemeClr val="accent4"/>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2760B66B-A8C9-784D-9597-822A372AEDEB}" type="slidenum">
              <a:rPr kumimoji="0" lang="en-US" sz="1000" b="0" i="1" u="none" strike="noStrike" kern="0" cap="none" spc="0" normalizeH="0" baseline="0" noProof="0" smtClean="0">
                <a:ln>
                  <a:noFill/>
                </a:ln>
                <a:solidFill>
                  <a:srgbClr val="FFFFFF"/>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000" b="0" i="1" u="none" strike="noStrike" kern="0" cap="none" spc="0" normalizeH="0" baseline="0" noProof="0" dirty="0">
              <a:ln>
                <a:noFill/>
              </a:ln>
              <a:solidFill>
                <a:srgbClr val="FFFFFF"/>
              </a:solidFill>
              <a:effectLst/>
              <a:uLnTx/>
              <a:uFillTx/>
            </a:endParaRPr>
          </a:p>
        </p:txBody>
      </p:sp>
    </p:spTree>
  </p:cSld>
  <p:clrMap bg1="lt1" tx1="dk1" bg2="lt2" tx2="dk2" accent1="accent1" accent2="accent2" accent3="accent3" accent4="accent4" accent5="accent5" accent6="accent6" hlink="hlink" folHlink="folHlink"/>
  <p:sldLayoutIdLst>
    <p:sldLayoutId id="214748371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FINALtitle-nologo.jpg"/>
          <p:cNvPicPr>
            <a:picLocks noChangeAspect="1"/>
          </p:cNvPicPr>
          <p:nvPr userDrawn="1"/>
        </p:nvPicPr>
        <p:blipFill>
          <a:blip r:embed="rId3"/>
          <a:stretch>
            <a:fillRect/>
          </a:stretch>
        </p:blipFill>
        <p:spPr>
          <a:xfrm>
            <a:off x="0" y="0"/>
            <a:ext cx="9144000" cy="6858000"/>
          </a:xfrm>
          <a:prstGeom prst="rect">
            <a:avLst/>
          </a:prstGeom>
        </p:spPr>
      </p:pic>
      <p:pic>
        <p:nvPicPr>
          <p:cNvPr id="14" name="Picture 13" descr="whtlogom.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425615" y="6081166"/>
            <a:ext cx="2307783" cy="432227"/>
          </a:xfrm>
          <a:prstGeom prst="rect">
            <a:avLst/>
          </a:prstGeom>
        </p:spPr>
      </p:pic>
      <p:sp>
        <p:nvSpPr>
          <p:cNvPr id="6" name="Slide Number Placeholder 5"/>
          <p:cNvSpPr>
            <a:spLocks noGrp="1"/>
          </p:cNvSpPr>
          <p:nvPr>
            <p:ph type="sldNum" sz="quarter" idx="4"/>
          </p:nvPr>
        </p:nvSpPr>
        <p:spPr>
          <a:xfrm>
            <a:off x="6913825" y="6486681"/>
            <a:ext cx="2133600" cy="255756"/>
          </a:xfrm>
          <a:prstGeom prst="rect">
            <a:avLst/>
          </a:prstGeom>
        </p:spPr>
        <p:txBody>
          <a:bodyPr vert="horz" lIns="91440" tIns="45720" rIns="91440" bIns="45720" rtlCol="0" anchor="ctr"/>
          <a:lstStyle>
            <a:lvl1pPr algn="r">
              <a:defRPr sz="1000" i="1">
                <a:solidFill>
                  <a:schemeClr val="accent4"/>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2760B66B-A8C9-784D-9597-822A372AEDEB}" type="slidenum">
              <a:rPr kumimoji="0" lang="en-US" sz="1000" b="0" i="1" u="none" strike="noStrike" kern="0" cap="none" spc="0" normalizeH="0" baseline="0" noProof="0" smtClean="0">
                <a:ln>
                  <a:noFill/>
                </a:ln>
                <a:solidFill>
                  <a:srgbClr val="FFFFFF"/>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000" b="0" i="1" u="none" strike="noStrike" kern="0" cap="none" spc="0" normalizeH="0" baseline="0" noProof="0" dirty="0">
              <a:ln>
                <a:noFill/>
              </a:ln>
              <a:solidFill>
                <a:srgbClr val="FFFFFF"/>
              </a:solidFill>
              <a:effectLst/>
              <a:uLnTx/>
              <a:uFillTx/>
            </a:endParaRPr>
          </a:p>
        </p:txBody>
      </p:sp>
    </p:spTree>
  </p:cSld>
  <p:clrMap bg1="lt1" tx1="dk1" bg2="lt2" tx2="dk2" accent1="accent1" accent2="accent2" accent3="accent3" accent4="accent4" accent5="accent5" accent6="accent6" hlink="hlink" folHlink="folHlink"/>
  <p:sldLayoutIdLst>
    <p:sldLayoutId id="2147483717" r:id="rId1"/>
  </p:sldLayoutIdLst>
  <p:hf hdr="0" ftr="0" dt="0"/>
  <p:txStyles>
    <p:titleStyle>
      <a:lvl1pPr algn="ctr" defTabSz="457200" rtl="0" eaLnBrk="1" latinLnBrk="0" hangingPunct="1">
        <a:spcBef>
          <a:spcPct val="0"/>
        </a:spcBef>
        <a:buNone/>
        <a:defRPr sz="4400" b="1" kern="1200">
          <a:solidFill>
            <a:srgbClr val="FFFFFF"/>
          </a:solidFill>
          <a:effectLst>
            <a:outerShdw blurRad="50800" dist="38100" dir="2700000">
              <a:srgbClr val="000000">
                <a:alpha val="43000"/>
              </a:srgbClr>
            </a:outerShdw>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FINALbackground.jpg"/>
          <p:cNvPicPr>
            <a:picLocks noChangeAspect="1"/>
          </p:cNvPicPr>
          <p:nvPr userDrawn="1"/>
        </p:nvPicPr>
        <p:blipFill>
          <a:blip r:embed="rId6"/>
          <a:stretch>
            <a:fillRect/>
          </a:stretch>
        </p:blipFill>
        <p:spPr>
          <a:xfrm>
            <a:off x="0" y="0"/>
            <a:ext cx="9144000" cy="6858000"/>
          </a:xfrm>
          <a:prstGeom prst="rect">
            <a:avLst/>
          </a:prstGeom>
        </p:spPr>
      </p:pic>
      <p:sp>
        <p:nvSpPr>
          <p:cNvPr id="2" name="Title Placeholder 1"/>
          <p:cNvSpPr>
            <a:spLocks noGrp="1"/>
          </p:cNvSpPr>
          <p:nvPr>
            <p:ph type="title"/>
          </p:nvPr>
        </p:nvSpPr>
        <p:spPr>
          <a:xfrm>
            <a:off x="198490" y="157040"/>
            <a:ext cx="8229600" cy="71319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05570" y="1176842"/>
            <a:ext cx="7981229"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pic>
        <p:nvPicPr>
          <p:cNvPr id="9" name="Picture 8" descr="whtlogom.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280003" y="6333962"/>
            <a:ext cx="2015672" cy="377517"/>
          </a:xfrm>
          <a:prstGeom prst="rect">
            <a:avLst/>
          </a:prstGeom>
        </p:spPr>
      </p:pic>
      <p:sp>
        <p:nvSpPr>
          <p:cNvPr id="11" name="Slide Number Placeholder 5"/>
          <p:cNvSpPr>
            <a:spLocks noGrp="1"/>
          </p:cNvSpPr>
          <p:nvPr>
            <p:ph type="sldNum" sz="quarter" idx="4"/>
          </p:nvPr>
        </p:nvSpPr>
        <p:spPr>
          <a:xfrm>
            <a:off x="6913825" y="6486681"/>
            <a:ext cx="2133600" cy="255756"/>
          </a:xfrm>
          <a:prstGeom prst="rect">
            <a:avLst/>
          </a:prstGeom>
        </p:spPr>
        <p:txBody>
          <a:bodyPr vert="horz" lIns="91440" tIns="45720" rIns="91440" bIns="45720" rtlCol="0" anchor="ctr"/>
          <a:lstStyle>
            <a:lvl1pPr algn="r">
              <a:defRPr sz="1000" i="1">
                <a:solidFill>
                  <a:schemeClr val="accent4"/>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2760B66B-A8C9-784D-9597-822A372AEDEB}" type="slidenum">
              <a:rPr kumimoji="0" lang="en-US" sz="1000" b="0" i="1" u="none" strike="noStrike" kern="0" cap="none" spc="0" normalizeH="0" baseline="0" noProof="0" smtClean="0">
                <a:ln>
                  <a:noFill/>
                </a:ln>
                <a:solidFill>
                  <a:srgbClr val="FFFFFF"/>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000" b="0" i="1" u="none" strike="noStrike" kern="0" cap="none" spc="0" normalizeH="0" baseline="0" noProof="0" dirty="0">
              <a:ln>
                <a:noFill/>
              </a:ln>
              <a:solidFill>
                <a:srgbClr val="FFFFFF"/>
              </a:solidFill>
              <a:effectLst/>
              <a:uLnTx/>
              <a:uFillTx/>
            </a:endParaRPr>
          </a:p>
        </p:txBody>
      </p:sp>
    </p:spTree>
  </p:cSld>
  <p:clrMap bg1="lt1" tx1="dk1" bg2="lt2" tx2="dk2" accent1="accent1" accent2="accent2" accent3="accent3" accent4="accent4" accent5="accent5" accent6="accent6" hlink="hlink" folHlink="folHlink"/>
  <p:sldLayoutIdLst>
    <p:sldLayoutId id="2147483675" r:id="rId1"/>
    <p:sldLayoutId id="2147483677" r:id="rId2"/>
    <p:sldLayoutId id="2147483682" r:id="rId3"/>
    <p:sldLayoutId id="2147483719" r:id="rId4"/>
  </p:sldLayoutIdLst>
  <p:hf hdr="0" ftr="0" dt="0"/>
  <p:txStyles>
    <p:titleStyle>
      <a:lvl1pPr algn="l" defTabSz="457200" rtl="0" eaLnBrk="1" latinLnBrk="0" hangingPunct="1">
        <a:spcBef>
          <a:spcPct val="0"/>
        </a:spcBef>
        <a:buNone/>
        <a:defRPr sz="3600" b="1" i="1" kern="1200">
          <a:solidFill>
            <a:schemeClr val="bg1">
              <a:lumMod val="75000"/>
            </a:schemeClr>
          </a:solidFill>
          <a:effectLst>
            <a:outerShdw blurRad="50800" dist="38100" dir="2700000">
              <a:srgbClr val="000000">
                <a:alpha val="43000"/>
              </a:srgbClr>
            </a:outerShdw>
          </a:effectLst>
          <a:latin typeface="Arial"/>
          <a:ea typeface="+mj-ea"/>
          <a:cs typeface="Arial"/>
        </a:defRPr>
      </a:lvl1pPr>
    </p:titleStyle>
    <p:bodyStyle>
      <a:lvl1pPr marL="342900" indent="-342900" algn="l" defTabSz="457200" rtl="0" eaLnBrk="1" latinLnBrk="0" hangingPunct="1">
        <a:spcBef>
          <a:spcPct val="20000"/>
        </a:spcBef>
        <a:buFont typeface="Arial"/>
        <a:buNone/>
        <a:defRPr sz="3200" b="0" kern="1200">
          <a:solidFill>
            <a:schemeClr val="bg1"/>
          </a:solidFill>
          <a:effectLst>
            <a:outerShdw blurRad="50800" dist="38100" dir="2700000">
              <a:srgbClr val="000000">
                <a:alpha val="43000"/>
              </a:srgbClr>
            </a:outerShdw>
          </a:effectLst>
          <a:latin typeface="Arial"/>
          <a:ea typeface="+mn-ea"/>
          <a:cs typeface="Arial"/>
        </a:defRPr>
      </a:lvl1pPr>
      <a:lvl2pPr marL="742950" indent="-285750" algn="l" defTabSz="457200" rtl="0" eaLnBrk="1" latinLnBrk="0" hangingPunct="1">
        <a:spcBef>
          <a:spcPct val="20000"/>
        </a:spcBef>
        <a:buClr>
          <a:srgbClr val="FEFFBB"/>
        </a:buClr>
        <a:buFont typeface="Arial"/>
        <a:buChar char="•"/>
        <a:defRPr sz="2800" kern="1200">
          <a:solidFill>
            <a:srgbClr val="FFFFFF"/>
          </a:solidFill>
          <a:latin typeface="Arial"/>
          <a:ea typeface="+mn-ea"/>
          <a:cs typeface="Arial"/>
        </a:defRPr>
      </a:lvl2pPr>
      <a:lvl3pPr marL="1143000" indent="-228600" algn="l" defTabSz="457200" rtl="0" eaLnBrk="1" latinLnBrk="0" hangingPunct="1">
        <a:spcBef>
          <a:spcPct val="20000"/>
        </a:spcBef>
        <a:buClr>
          <a:srgbClr val="FEFFBB"/>
        </a:buClr>
        <a:buFont typeface="Lucida Grande"/>
        <a:buChar char="-"/>
        <a:defRPr sz="24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13" name="Rectangle 12"/>
          <p:cNvSpPr/>
          <p:nvPr userDrawn="1"/>
        </p:nvSpPr>
        <p:spPr>
          <a:xfrm>
            <a:off x="0" y="6202725"/>
            <a:ext cx="9144000" cy="6552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Header-NoLogo.jpg"/>
          <p:cNvPicPr>
            <a:picLocks noChangeAspect="1"/>
          </p:cNvPicPr>
          <p:nvPr userDrawn="1"/>
        </p:nvPicPr>
        <p:blipFill>
          <a:blip r:embed="rId8"/>
          <a:stretch>
            <a:fillRect/>
          </a:stretch>
        </p:blipFill>
        <p:spPr>
          <a:xfrm>
            <a:off x="0" y="0"/>
            <a:ext cx="9144000" cy="694944"/>
          </a:xfrm>
          <a:prstGeom prst="rect">
            <a:avLst/>
          </a:prstGeom>
        </p:spPr>
      </p:pic>
      <p:sp>
        <p:nvSpPr>
          <p:cNvPr id="6" name="Slide Number Placeholder 5"/>
          <p:cNvSpPr>
            <a:spLocks noGrp="1"/>
          </p:cNvSpPr>
          <p:nvPr>
            <p:ph type="sldNum" sz="quarter" idx="4"/>
          </p:nvPr>
        </p:nvSpPr>
        <p:spPr bwMode="gray">
          <a:xfrm>
            <a:off x="6913825" y="6486681"/>
            <a:ext cx="2133600" cy="255756"/>
          </a:xfrm>
          <a:prstGeom prst="rect">
            <a:avLst/>
          </a:prstGeom>
        </p:spPr>
        <p:txBody>
          <a:bodyPr vert="horz" lIns="91440" tIns="45720" rIns="91440" bIns="45720" rtlCol="0" anchor="ctr"/>
          <a:lstStyle>
            <a:lvl1pPr algn="r">
              <a:defRPr sz="1000" i="1">
                <a:solidFill>
                  <a:schemeClr val="accent4"/>
                </a:solidFill>
              </a:defRPr>
            </a:lvl1pPr>
          </a:lstStyle>
          <a:p>
            <a:fld id="{2760B66B-A8C9-784D-9597-822A372AEDEB}" type="slidenum">
              <a:rPr lang="en-US" smtClean="0"/>
              <a:pPr/>
              <a:t>‹#›</a:t>
            </a:fld>
            <a:endParaRPr lang="en-US" dirty="0"/>
          </a:p>
        </p:txBody>
      </p:sp>
      <p:sp>
        <p:nvSpPr>
          <p:cNvPr id="14" name="Title Placeholder 13"/>
          <p:cNvSpPr>
            <a:spLocks noGrp="1"/>
          </p:cNvSpPr>
          <p:nvPr>
            <p:ph type="title"/>
          </p:nvPr>
        </p:nvSpPr>
        <p:spPr bwMode="gray">
          <a:xfrm>
            <a:off x="178857" y="109359"/>
            <a:ext cx="8229600" cy="482167"/>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pic>
        <p:nvPicPr>
          <p:cNvPr id="7" name="Picture 6" descr="whtlogom.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280003" y="6333962"/>
            <a:ext cx="2015672" cy="377517"/>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18" r:id="rId6"/>
  </p:sldLayoutIdLst>
  <p:hf hdr="0" ftr="0" dt="0"/>
  <p:txStyles>
    <p:titleStyle>
      <a:lvl1pPr algn="l" defTabSz="457200" rtl="0" eaLnBrk="1" latinLnBrk="0" hangingPunct="1">
        <a:spcBef>
          <a:spcPct val="0"/>
        </a:spcBef>
        <a:buNone/>
        <a:defRPr sz="2000" b="0" kern="1200" cap="none">
          <a:solidFill>
            <a:srgbClr val="BFBFBF"/>
          </a:solidFill>
          <a:effectLst/>
          <a:latin typeface="+mj-lt"/>
          <a:ea typeface="+mj-ea"/>
          <a:cs typeface="+mj-cs"/>
        </a:defRPr>
      </a:lvl1pPr>
    </p:titleStyle>
    <p:bodyStyle>
      <a:lvl1pPr marL="342900" indent="-342900" algn="l" defTabSz="457200" rtl="0" eaLnBrk="1" latinLnBrk="0" hangingPunct="1">
        <a:spcBef>
          <a:spcPct val="20000"/>
        </a:spcBef>
        <a:buClr>
          <a:schemeClr val="tx2"/>
        </a:buClr>
        <a:buFontTx/>
        <a:buNone/>
        <a:defRPr sz="3200" b="1" kern="1200">
          <a:solidFill>
            <a:srgbClr val="580C14"/>
          </a:solidFill>
          <a:effectLst>
            <a:outerShdw blurRad="50800" dist="38100" dir="2700000">
              <a:srgbClr val="000000">
                <a:alpha val="43000"/>
              </a:srgbClr>
            </a:outerShdw>
          </a:effectLst>
          <a:latin typeface="+mn-lt"/>
          <a:ea typeface="+mn-ea"/>
          <a:cs typeface="+mn-cs"/>
        </a:defRPr>
      </a:lvl1pPr>
      <a:lvl2pPr marL="742950" indent="-285750" algn="l" defTabSz="457200" rtl="0" eaLnBrk="1" latinLnBrk="0" hangingPunct="1">
        <a:spcBef>
          <a:spcPct val="20000"/>
        </a:spcBef>
        <a:buClr>
          <a:schemeClr val="tx2"/>
        </a:buClr>
        <a:buFont typeface="Arial"/>
        <a:buChar char="•"/>
        <a:defRPr sz="2800" kern="1200">
          <a:solidFill>
            <a:schemeClr val="tx1"/>
          </a:solidFill>
          <a:effectLst/>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effectLst/>
          <a:latin typeface="+mn-lt"/>
          <a:ea typeface="+mn-ea"/>
          <a:cs typeface="+mn-cs"/>
        </a:defRPr>
      </a:lvl3pPr>
      <a:lvl4pPr marL="1600200" indent="-228600" algn="l" defTabSz="457200" rtl="0" eaLnBrk="1" latinLnBrk="0" hangingPunct="1">
        <a:spcBef>
          <a:spcPct val="20000"/>
        </a:spcBef>
        <a:buClr>
          <a:schemeClr val="tx2"/>
        </a:buClr>
        <a:buFont typeface="Arial"/>
        <a:buChar char="•"/>
        <a:defRPr sz="2000" kern="1200">
          <a:solidFill>
            <a:schemeClr val="tx1"/>
          </a:solidFill>
          <a:effectLst/>
          <a:latin typeface="+mn-lt"/>
          <a:ea typeface="+mn-ea"/>
          <a:cs typeface="+mn-cs"/>
        </a:defRPr>
      </a:lvl4pPr>
      <a:lvl5pPr marL="2057400" indent="-228600" algn="l" defTabSz="457200" rtl="0" eaLnBrk="1" latinLnBrk="0" hangingPunct="1">
        <a:spcBef>
          <a:spcPct val="20000"/>
        </a:spcBef>
        <a:buClr>
          <a:schemeClr val="tx2"/>
        </a:buClr>
        <a:buFont typeface="Arial"/>
        <a:buChar char="•"/>
        <a:defRPr sz="2000" kern="1200">
          <a:solidFill>
            <a:schemeClr val="tx1"/>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bwMode="gray">
          <a:xfrm>
            <a:off x="0" y="1024955"/>
            <a:ext cx="9144000" cy="2404045"/>
          </a:xfrm>
        </p:spPr>
        <p:txBody>
          <a:bodyPr/>
          <a:lstStyle/>
          <a:p>
            <a:r>
              <a:rPr lang="en-US" sz="6600" dirty="0" smtClean="0"/>
              <a:t>Rensselaer</a:t>
            </a:r>
            <a:r>
              <a:rPr lang="en-US" dirty="0" smtClean="0"/>
              <a:t> </a:t>
            </a:r>
            <a:br>
              <a:rPr lang="en-US" dirty="0" smtClean="0"/>
            </a:br>
            <a:r>
              <a:rPr lang="en-US" sz="6600" dirty="0" smtClean="0"/>
              <a:t>Ebola Protocols</a:t>
            </a:r>
            <a:endParaRPr lang="en-US" sz="6600" i="1" dirty="0"/>
          </a:p>
        </p:txBody>
      </p:sp>
      <p:sp>
        <p:nvSpPr>
          <p:cNvPr id="7" name="Subtitle 6"/>
          <p:cNvSpPr>
            <a:spLocks noGrp="1"/>
          </p:cNvSpPr>
          <p:nvPr>
            <p:ph type="subTitle" idx="1"/>
          </p:nvPr>
        </p:nvSpPr>
        <p:spPr bwMode="gray">
          <a:xfrm>
            <a:off x="0" y="3342415"/>
            <a:ext cx="9144000" cy="2094581"/>
          </a:xfrm>
        </p:spPr>
        <p:txBody>
          <a:bodyPr/>
          <a:lstStyle/>
          <a:p>
            <a:endParaRPr lang="en-US" sz="2800" dirty="0" smtClean="0"/>
          </a:p>
          <a:p>
            <a:endParaRPr lang="en-US" sz="2800" dirty="0"/>
          </a:p>
          <a:p>
            <a:endParaRPr lang="en-US" sz="2800" dirty="0" smtClean="0"/>
          </a:p>
          <a:p>
            <a:r>
              <a:rPr lang="en-US" sz="2800" dirty="0" smtClean="0"/>
              <a:t>October 23, 2014</a:t>
            </a:r>
            <a:endParaRPr lang="en-US" sz="2800" dirty="0"/>
          </a:p>
        </p:txBody>
      </p:sp>
      <p:sp>
        <p:nvSpPr>
          <p:cNvPr id="8" name="Slide Number Placeholder 7"/>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760B66B-A8C9-784D-9597-822A372AEDEB}" type="slidenum">
              <a:rPr kumimoji="0" lang="en-US" sz="1000" b="0" i="1" u="none" strike="noStrike" kern="0" cap="none" spc="0" normalizeH="0" baseline="0" noProof="0" smtClean="0">
                <a:ln>
                  <a:noFill/>
                </a:ln>
                <a:solidFill>
                  <a:srgbClr val="FFFFFF"/>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en-US" sz="1000" b="0" i="1" u="none" strike="noStrike" kern="0" cap="none" spc="0" normalizeH="0" baseline="0" noProof="0" dirty="0">
              <a:ln>
                <a:noFill/>
              </a:ln>
              <a:solidFill>
                <a:srgbClr val="FFFFFF"/>
              </a:solidFill>
              <a:effectLst/>
              <a:uLnTx/>
              <a:uFillTx/>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Rensselaer Protective Measures – </a:t>
            </a:r>
            <a:r>
              <a:rPr lang="en-US" dirty="0"/>
              <a:t>FACULTY AND STAFF</a:t>
            </a:r>
          </a:p>
        </p:txBody>
      </p:sp>
      <p:sp>
        <p:nvSpPr>
          <p:cNvPr id="5" name="Slide Number Placeholder 4"/>
          <p:cNvSpPr>
            <a:spLocks noGrp="1"/>
          </p:cNvSpPr>
          <p:nvPr>
            <p:ph type="sldNum" sz="quarter" idx="4"/>
          </p:nvPr>
        </p:nvSpPr>
        <p:spPr/>
        <p:txBody>
          <a:bodyPr/>
          <a:lstStyle/>
          <a:p>
            <a:fld id="{2760B66B-A8C9-784D-9597-822A372AEDEB}" type="slidenum">
              <a:rPr lang="en-US" smtClean="0"/>
              <a:pPr/>
              <a:t>10</a:t>
            </a:fld>
            <a:endParaRPr lang="en-US" dirty="0"/>
          </a:p>
        </p:txBody>
      </p:sp>
      <p:sp>
        <p:nvSpPr>
          <p:cNvPr id="6" name="Text Placeholder 4"/>
          <p:cNvSpPr txBox="1">
            <a:spLocks/>
          </p:cNvSpPr>
          <p:nvPr/>
        </p:nvSpPr>
        <p:spPr>
          <a:xfrm>
            <a:off x="192679" y="1059543"/>
            <a:ext cx="8806178" cy="4020457"/>
          </a:xfrm>
          <a:prstGeom prst="rect">
            <a:avLst/>
          </a:prstGeom>
        </p:spPr>
        <p:txBody>
          <a:bodyPr vert="horz"/>
          <a:lstStyle/>
          <a:p>
            <a:pPr marL="342900" indent="-342900">
              <a:buClr>
                <a:schemeClr val="tx2"/>
              </a:buClr>
              <a:buFont typeface="Arial" panose="020B0604020202020204" pitchFamily="34" charset="0"/>
              <a:buChar char="•"/>
            </a:pPr>
            <a:r>
              <a:rPr lang="en-US" sz="2600" dirty="0" smtClean="0"/>
              <a:t>For </a:t>
            </a:r>
            <a:r>
              <a:rPr lang="en-US" sz="2600" dirty="0"/>
              <a:t>travel that is reimbursed or otherwise covered by a third party, we will follow the guidelines indicated for personal travel.</a:t>
            </a:r>
          </a:p>
          <a:p>
            <a:pPr>
              <a:buClr>
                <a:schemeClr val="tx2"/>
              </a:buClr>
            </a:pPr>
            <a:endParaRPr lang="en-US" sz="2200" dirty="0"/>
          </a:p>
          <a:p>
            <a:pPr marL="742950" marR="0" lvl="1" indent="-285750" algn="l" defTabSz="457200" rtl="0" eaLnBrk="1" fontAlgn="auto" latinLnBrk="0" hangingPunct="1">
              <a:lnSpc>
                <a:spcPct val="100000"/>
              </a:lnSpc>
              <a:spcBef>
                <a:spcPct val="20000"/>
              </a:spcBef>
              <a:spcAft>
                <a:spcPts val="0"/>
              </a:spcAft>
              <a:buClr>
                <a:schemeClr val="tx2"/>
              </a:buClr>
              <a:buSzTx/>
              <a:buFont typeface="Arial"/>
              <a:buChar char="•"/>
              <a:tabLst/>
              <a:defRPr/>
            </a:pPr>
            <a:endParaRPr lang="en-US" sz="2200" dirty="0" smtClean="0"/>
          </a:p>
          <a:p>
            <a:pPr marL="742950" lvl="1" indent="-285750">
              <a:spcBef>
                <a:spcPct val="20000"/>
              </a:spcBef>
              <a:buClr>
                <a:schemeClr val="tx2"/>
              </a:buClr>
            </a:pPr>
            <a:endParaRPr lang="en-US" sz="2200" dirty="0" smtClean="0"/>
          </a:p>
          <a:p>
            <a:pPr marL="742950" lvl="1" indent="-285750">
              <a:spcBef>
                <a:spcPct val="20000"/>
              </a:spcBef>
              <a:buClr>
                <a:schemeClr val="tx2"/>
              </a:buClr>
              <a:buFont typeface="Arial"/>
              <a:buChar char="•"/>
            </a:pPr>
            <a:endParaRPr kumimoji="0" lang="en-US" sz="2200" b="0" i="0" u="none" strike="noStrike" kern="1200" cap="none" spc="0" normalizeH="0" baseline="0" noProof="0" dirty="0" smtClean="0">
              <a:ln>
                <a:noFill/>
              </a:ln>
              <a:solidFill>
                <a:schemeClr val="tx1"/>
              </a:solidFill>
              <a:effectLst/>
              <a:uLnTx/>
              <a:uFillTx/>
            </a:endParaRPr>
          </a:p>
          <a:p>
            <a:pPr marL="342900" marR="0" lvl="0" indent="-342900" algn="l" defTabSz="457200" rtl="0" eaLnBrk="1" fontAlgn="auto" latinLnBrk="0" hangingPunct="1">
              <a:lnSpc>
                <a:spcPct val="100000"/>
              </a:lnSpc>
              <a:spcBef>
                <a:spcPct val="20000"/>
              </a:spcBef>
              <a:spcAft>
                <a:spcPts val="0"/>
              </a:spcAft>
              <a:buClr>
                <a:schemeClr val="tx2"/>
              </a:buClr>
              <a:buSzTx/>
              <a:buFontTx/>
              <a:buNone/>
              <a:tabLst/>
              <a:defRPr/>
            </a:pPr>
            <a:endParaRPr kumimoji="0" lang="en-US" sz="2200" b="1" i="0" u="none" strike="noStrike" kern="1200" cap="none" spc="0" normalizeH="0" baseline="0" noProof="0" dirty="0">
              <a:ln>
                <a:noFill/>
              </a:ln>
              <a:solidFill>
                <a:srgbClr val="580C14"/>
              </a:solidFill>
              <a:effectLst>
                <a:outerShdw blurRad="50800" dist="38100" dir="2700000">
                  <a:srgbClr val="000000">
                    <a:alpha val="43000"/>
                  </a:srgbClr>
                </a:outerShdw>
              </a:effectLst>
              <a:uLnTx/>
              <a:uFillTx/>
            </a:endParaRPr>
          </a:p>
        </p:txBody>
      </p:sp>
    </p:spTree>
    <p:extLst>
      <p:ext uri="{BB962C8B-B14F-4D97-AF65-F5344CB8AC3E}">
        <p14:creationId xmlns:p14="http://schemas.microsoft.com/office/powerpoint/2010/main" val="2532941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Rensselaer Protective Measures – VISITORS</a:t>
            </a:r>
            <a:endParaRPr lang="en-US" dirty="0"/>
          </a:p>
        </p:txBody>
      </p:sp>
      <p:sp>
        <p:nvSpPr>
          <p:cNvPr id="5" name="Slide Number Placeholder 4"/>
          <p:cNvSpPr>
            <a:spLocks noGrp="1"/>
          </p:cNvSpPr>
          <p:nvPr>
            <p:ph type="sldNum" sz="quarter" idx="4"/>
          </p:nvPr>
        </p:nvSpPr>
        <p:spPr/>
        <p:txBody>
          <a:bodyPr/>
          <a:lstStyle/>
          <a:p>
            <a:fld id="{2760B66B-A8C9-784D-9597-822A372AEDEB}" type="slidenum">
              <a:rPr lang="en-US" smtClean="0"/>
              <a:pPr/>
              <a:t>11</a:t>
            </a:fld>
            <a:endParaRPr lang="en-US" dirty="0"/>
          </a:p>
        </p:txBody>
      </p:sp>
      <p:sp>
        <p:nvSpPr>
          <p:cNvPr id="6" name="Text Placeholder 4"/>
          <p:cNvSpPr txBox="1">
            <a:spLocks/>
          </p:cNvSpPr>
          <p:nvPr/>
        </p:nvSpPr>
        <p:spPr>
          <a:xfrm>
            <a:off x="192679" y="1045028"/>
            <a:ext cx="8806178" cy="5196114"/>
          </a:xfrm>
          <a:prstGeom prst="rect">
            <a:avLst/>
          </a:prstGeom>
        </p:spPr>
        <p:txBody>
          <a:bodyPr vert="horz"/>
          <a:lstStyle/>
          <a:p>
            <a:pPr marL="342900" indent="-342900">
              <a:buClr>
                <a:schemeClr val="tx2"/>
              </a:buClr>
              <a:buFont typeface="Arial" panose="020B0604020202020204" pitchFamily="34" charset="0"/>
              <a:buChar char="•"/>
            </a:pPr>
            <a:r>
              <a:rPr lang="en-US" sz="2800" dirty="0"/>
              <a:t>Proposed visits to either the Troy or Hartford campus by anyone, either from identified countries or who has traveled to, or through, a listed country, should be strongly discouraged at this </a:t>
            </a:r>
            <a:r>
              <a:rPr lang="en-US" sz="2800" dirty="0" smtClean="0"/>
              <a:t>time.</a:t>
            </a:r>
          </a:p>
          <a:p>
            <a:pPr marL="342900" indent="-342900">
              <a:buClr>
                <a:schemeClr val="tx2"/>
              </a:buClr>
              <a:buFont typeface="Arial" panose="020B0604020202020204" pitchFamily="34" charset="0"/>
              <a:buChar char="•"/>
            </a:pPr>
            <a:endParaRPr lang="en-US" sz="2800" dirty="0" smtClean="0"/>
          </a:p>
          <a:p>
            <a:pPr marL="342900" indent="-342900">
              <a:buClr>
                <a:schemeClr val="tx2"/>
              </a:buClr>
              <a:buFont typeface="Arial" panose="020B0604020202020204" pitchFamily="34" charset="0"/>
              <a:buChar char="•"/>
            </a:pPr>
            <a:r>
              <a:rPr lang="en-US" sz="2800" dirty="0"/>
              <a:t>Rensselaer faculty or staff planning a Troy or Hartford campus visit by a person either from the identified countries or who has traveled to, or through, a listed country must contact the Provost and/or the Vice President for Human </a:t>
            </a:r>
            <a:r>
              <a:rPr lang="en-US" sz="2800" dirty="0" smtClean="0"/>
              <a:t>Resources.</a:t>
            </a:r>
          </a:p>
          <a:p>
            <a:pPr marL="342900" indent="-342900">
              <a:buClr>
                <a:schemeClr val="tx2"/>
              </a:buClr>
              <a:buFont typeface="Arial" panose="020B0604020202020204" pitchFamily="34" charset="0"/>
              <a:buChar char="•"/>
            </a:pPr>
            <a:endParaRPr lang="en-US" sz="2800" dirty="0"/>
          </a:p>
          <a:p>
            <a:pPr marL="342900" indent="-342900">
              <a:buClr>
                <a:schemeClr val="tx2"/>
              </a:buClr>
              <a:buFont typeface="Arial" panose="020B0604020202020204" pitchFamily="34" charset="0"/>
              <a:buChar char="•"/>
            </a:pPr>
            <a:endParaRPr lang="en-US" sz="2800" dirty="0"/>
          </a:p>
          <a:p>
            <a:pPr marL="742950" marR="0" lvl="1" indent="-285750" algn="l" defTabSz="457200" rtl="0" eaLnBrk="1" fontAlgn="auto" latinLnBrk="0" hangingPunct="1">
              <a:lnSpc>
                <a:spcPct val="100000"/>
              </a:lnSpc>
              <a:spcBef>
                <a:spcPct val="20000"/>
              </a:spcBef>
              <a:spcAft>
                <a:spcPts val="0"/>
              </a:spcAft>
              <a:buClr>
                <a:schemeClr val="tx2"/>
              </a:buClr>
              <a:buSzTx/>
              <a:buFont typeface="Arial"/>
              <a:buChar char="•"/>
              <a:tabLst/>
              <a:defRPr/>
            </a:pPr>
            <a:endParaRPr lang="en-US" sz="2800" dirty="0" smtClean="0"/>
          </a:p>
          <a:p>
            <a:pPr marL="742950" lvl="1" indent="-285750">
              <a:spcBef>
                <a:spcPct val="20000"/>
              </a:spcBef>
              <a:buClr>
                <a:schemeClr val="tx2"/>
              </a:buClr>
            </a:pPr>
            <a:endParaRPr lang="en-US" sz="2800" dirty="0" smtClean="0"/>
          </a:p>
          <a:p>
            <a:pPr marL="742950" lvl="1" indent="-285750">
              <a:spcBef>
                <a:spcPct val="20000"/>
              </a:spcBef>
              <a:buClr>
                <a:schemeClr val="tx2"/>
              </a:buClr>
              <a:buFont typeface="Arial"/>
              <a:buChar char="•"/>
            </a:pPr>
            <a:endParaRPr kumimoji="0" lang="en-US" sz="2800" b="0" i="0" u="none" strike="noStrike" kern="1200" cap="none" spc="0" normalizeH="0" baseline="0" noProof="0" dirty="0" smtClean="0">
              <a:ln>
                <a:noFill/>
              </a:ln>
              <a:solidFill>
                <a:schemeClr val="tx1"/>
              </a:solidFill>
              <a:effectLst/>
              <a:uLnTx/>
              <a:uFillTx/>
            </a:endParaRPr>
          </a:p>
          <a:p>
            <a:pPr marL="342900" marR="0" lvl="0" indent="-342900" algn="l" defTabSz="457200" rtl="0" eaLnBrk="1" fontAlgn="auto" latinLnBrk="0" hangingPunct="1">
              <a:lnSpc>
                <a:spcPct val="100000"/>
              </a:lnSpc>
              <a:spcBef>
                <a:spcPct val="20000"/>
              </a:spcBef>
              <a:spcAft>
                <a:spcPts val="0"/>
              </a:spcAft>
              <a:buClr>
                <a:schemeClr val="tx2"/>
              </a:buClr>
              <a:buSzTx/>
              <a:buFontTx/>
              <a:buNone/>
              <a:tabLst/>
              <a:defRPr/>
            </a:pPr>
            <a:endParaRPr kumimoji="0" lang="en-US" sz="2800" b="1" i="0" u="none" strike="noStrike" kern="1200" cap="none" spc="0" normalizeH="0" baseline="0" noProof="0" dirty="0">
              <a:ln>
                <a:noFill/>
              </a:ln>
              <a:solidFill>
                <a:srgbClr val="580C14"/>
              </a:solidFill>
              <a:effectLst>
                <a:outerShdw blurRad="50800" dist="38100" dir="2700000">
                  <a:srgbClr val="000000">
                    <a:alpha val="43000"/>
                  </a:srgbClr>
                </a:outerShdw>
              </a:effectLst>
              <a:uLnTx/>
              <a:uFillTx/>
            </a:endParaRPr>
          </a:p>
        </p:txBody>
      </p:sp>
    </p:spTree>
    <p:extLst>
      <p:ext uri="{BB962C8B-B14F-4D97-AF65-F5344CB8AC3E}">
        <p14:creationId xmlns:p14="http://schemas.microsoft.com/office/powerpoint/2010/main" val="1300093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Rensselaer Protective Measures – VISITORS</a:t>
            </a:r>
            <a:endParaRPr lang="en-US" dirty="0"/>
          </a:p>
        </p:txBody>
      </p:sp>
      <p:sp>
        <p:nvSpPr>
          <p:cNvPr id="5" name="Slide Number Placeholder 4"/>
          <p:cNvSpPr>
            <a:spLocks noGrp="1"/>
          </p:cNvSpPr>
          <p:nvPr>
            <p:ph type="sldNum" sz="quarter" idx="4"/>
          </p:nvPr>
        </p:nvSpPr>
        <p:spPr/>
        <p:txBody>
          <a:bodyPr/>
          <a:lstStyle/>
          <a:p>
            <a:fld id="{2760B66B-A8C9-784D-9597-822A372AEDEB}" type="slidenum">
              <a:rPr lang="en-US" smtClean="0"/>
              <a:pPr/>
              <a:t>12</a:t>
            </a:fld>
            <a:endParaRPr lang="en-US" dirty="0"/>
          </a:p>
        </p:txBody>
      </p:sp>
      <p:sp>
        <p:nvSpPr>
          <p:cNvPr id="6" name="Text Placeholder 4"/>
          <p:cNvSpPr txBox="1">
            <a:spLocks/>
          </p:cNvSpPr>
          <p:nvPr/>
        </p:nvSpPr>
        <p:spPr>
          <a:xfrm>
            <a:off x="192679" y="1015997"/>
            <a:ext cx="8806178" cy="5196114"/>
          </a:xfrm>
          <a:prstGeom prst="rect">
            <a:avLst/>
          </a:prstGeom>
        </p:spPr>
        <p:txBody>
          <a:bodyPr vert="horz"/>
          <a:lstStyle/>
          <a:p>
            <a:pPr marL="342900" indent="-342900">
              <a:buClr>
                <a:schemeClr val="tx2"/>
              </a:buClr>
              <a:buFont typeface="Arial" panose="020B0604020202020204" pitchFamily="34" charset="0"/>
              <a:buChar char="•"/>
            </a:pPr>
            <a:r>
              <a:rPr lang="en-US" sz="2800" dirty="0" smtClean="0"/>
              <a:t>Students </a:t>
            </a:r>
            <a:r>
              <a:rPr lang="en-US" sz="2800" dirty="0"/>
              <a:t>planning a Troy or Hartford campus visit by a person either from the identified countries or who has traveled to, or through, a listed country must contact the Dean of </a:t>
            </a:r>
            <a:r>
              <a:rPr lang="en-US" sz="2800" dirty="0" smtClean="0"/>
              <a:t>Students.</a:t>
            </a:r>
          </a:p>
          <a:p>
            <a:pPr marL="342900" indent="-342900">
              <a:buClr>
                <a:schemeClr val="tx2"/>
              </a:buClr>
              <a:buFont typeface="Arial" panose="020B0604020202020204" pitchFamily="34" charset="0"/>
              <a:buChar char="•"/>
            </a:pPr>
            <a:endParaRPr lang="en-US" sz="2800" dirty="0" smtClean="0"/>
          </a:p>
          <a:p>
            <a:pPr marL="342900" indent="-342900">
              <a:buClr>
                <a:schemeClr val="tx2"/>
              </a:buClr>
              <a:buFont typeface="Arial" panose="020B0604020202020204" pitchFamily="34" charset="0"/>
              <a:buChar char="•"/>
            </a:pPr>
            <a:r>
              <a:rPr lang="en-US" sz="2800" dirty="0"/>
              <a:t>Before coming to campus, </a:t>
            </a:r>
            <a:r>
              <a:rPr lang="en-US" sz="2800" dirty="0" smtClean="0"/>
              <a:t>student visitors </a:t>
            </a:r>
            <a:r>
              <a:rPr lang="en-US" sz="2800" dirty="0"/>
              <a:t>must disclose where they have been and must complete a screening questionnaire that will be provided either by the Rensselaer Medical Director or the Rensselaer occupational physician.</a:t>
            </a:r>
          </a:p>
          <a:p>
            <a:pPr marL="342900" indent="-342900">
              <a:buClr>
                <a:schemeClr val="tx2"/>
              </a:buClr>
              <a:buFont typeface="Arial" panose="020B0604020202020204" pitchFamily="34" charset="0"/>
              <a:buChar char="•"/>
            </a:pPr>
            <a:endParaRPr lang="en-US" sz="2800" dirty="0"/>
          </a:p>
          <a:p>
            <a:pPr marL="342900" indent="-342900">
              <a:buClr>
                <a:schemeClr val="tx2"/>
              </a:buClr>
              <a:buFont typeface="Arial" panose="020B0604020202020204" pitchFamily="34" charset="0"/>
              <a:buChar char="•"/>
            </a:pPr>
            <a:endParaRPr lang="en-US" sz="2800" dirty="0"/>
          </a:p>
          <a:p>
            <a:pPr marL="342900" indent="-342900">
              <a:buClr>
                <a:schemeClr val="tx2"/>
              </a:buClr>
              <a:buFont typeface="Arial" panose="020B0604020202020204" pitchFamily="34" charset="0"/>
              <a:buChar char="•"/>
            </a:pPr>
            <a:endParaRPr lang="en-US" sz="2800" dirty="0"/>
          </a:p>
          <a:p>
            <a:pPr marL="742950" marR="0" lvl="1" indent="-285750" algn="l" defTabSz="457200" rtl="0" eaLnBrk="1" fontAlgn="auto" latinLnBrk="0" hangingPunct="1">
              <a:lnSpc>
                <a:spcPct val="100000"/>
              </a:lnSpc>
              <a:spcBef>
                <a:spcPct val="20000"/>
              </a:spcBef>
              <a:spcAft>
                <a:spcPts val="0"/>
              </a:spcAft>
              <a:buClr>
                <a:schemeClr val="tx2"/>
              </a:buClr>
              <a:buSzTx/>
              <a:buFont typeface="Arial"/>
              <a:buChar char="•"/>
              <a:tabLst/>
              <a:defRPr/>
            </a:pPr>
            <a:endParaRPr lang="en-US" sz="2800" dirty="0" smtClean="0"/>
          </a:p>
          <a:p>
            <a:pPr marL="742950" lvl="1" indent="-285750">
              <a:spcBef>
                <a:spcPct val="20000"/>
              </a:spcBef>
              <a:buClr>
                <a:schemeClr val="tx2"/>
              </a:buClr>
            </a:pPr>
            <a:endParaRPr lang="en-US" sz="2800" dirty="0" smtClean="0"/>
          </a:p>
          <a:p>
            <a:pPr marL="742950" lvl="1" indent="-285750">
              <a:spcBef>
                <a:spcPct val="20000"/>
              </a:spcBef>
              <a:buClr>
                <a:schemeClr val="tx2"/>
              </a:buClr>
              <a:buFont typeface="Arial"/>
              <a:buChar char="•"/>
            </a:pPr>
            <a:endParaRPr kumimoji="0" lang="en-US" sz="2800" b="0" i="0" u="none" strike="noStrike" kern="1200" cap="none" spc="0" normalizeH="0" baseline="0" noProof="0" dirty="0" smtClean="0">
              <a:ln>
                <a:noFill/>
              </a:ln>
              <a:solidFill>
                <a:schemeClr val="tx1"/>
              </a:solidFill>
              <a:effectLst/>
              <a:uLnTx/>
              <a:uFillTx/>
            </a:endParaRPr>
          </a:p>
          <a:p>
            <a:pPr marL="342900" marR="0" lvl="0" indent="-342900" algn="l" defTabSz="457200" rtl="0" eaLnBrk="1" fontAlgn="auto" latinLnBrk="0" hangingPunct="1">
              <a:lnSpc>
                <a:spcPct val="100000"/>
              </a:lnSpc>
              <a:spcBef>
                <a:spcPct val="20000"/>
              </a:spcBef>
              <a:spcAft>
                <a:spcPts val="0"/>
              </a:spcAft>
              <a:buClr>
                <a:schemeClr val="tx2"/>
              </a:buClr>
              <a:buSzTx/>
              <a:buFontTx/>
              <a:buNone/>
              <a:tabLst/>
              <a:defRPr/>
            </a:pPr>
            <a:endParaRPr kumimoji="0" lang="en-US" sz="2800" b="1" i="0" u="none" strike="noStrike" kern="1200" cap="none" spc="0" normalizeH="0" baseline="0" noProof="0" dirty="0">
              <a:ln>
                <a:noFill/>
              </a:ln>
              <a:solidFill>
                <a:srgbClr val="580C14"/>
              </a:solidFill>
              <a:effectLst>
                <a:outerShdw blurRad="50800" dist="38100" dir="2700000">
                  <a:srgbClr val="000000">
                    <a:alpha val="43000"/>
                  </a:srgbClr>
                </a:outerShdw>
              </a:effectLst>
              <a:uLnTx/>
              <a:uFillTx/>
            </a:endParaRPr>
          </a:p>
        </p:txBody>
      </p:sp>
    </p:spTree>
    <p:extLst>
      <p:ext uri="{BB962C8B-B14F-4D97-AF65-F5344CB8AC3E}">
        <p14:creationId xmlns:p14="http://schemas.microsoft.com/office/powerpoint/2010/main" val="169014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Rensselaer Protective Measures – VISITORS </a:t>
            </a:r>
            <a:endParaRPr lang="en-US" dirty="0"/>
          </a:p>
        </p:txBody>
      </p:sp>
      <p:sp>
        <p:nvSpPr>
          <p:cNvPr id="5" name="Slide Number Placeholder 4"/>
          <p:cNvSpPr>
            <a:spLocks noGrp="1"/>
          </p:cNvSpPr>
          <p:nvPr>
            <p:ph type="sldNum" sz="quarter" idx="4"/>
          </p:nvPr>
        </p:nvSpPr>
        <p:spPr/>
        <p:txBody>
          <a:bodyPr/>
          <a:lstStyle/>
          <a:p>
            <a:fld id="{2760B66B-A8C9-784D-9597-822A372AEDEB}" type="slidenum">
              <a:rPr lang="en-US" smtClean="0"/>
              <a:pPr/>
              <a:t>13</a:t>
            </a:fld>
            <a:endParaRPr lang="en-US" dirty="0"/>
          </a:p>
        </p:txBody>
      </p:sp>
      <p:sp>
        <p:nvSpPr>
          <p:cNvPr id="6" name="Text Placeholder 4"/>
          <p:cNvSpPr txBox="1">
            <a:spLocks/>
          </p:cNvSpPr>
          <p:nvPr/>
        </p:nvSpPr>
        <p:spPr>
          <a:xfrm>
            <a:off x="192679" y="870857"/>
            <a:ext cx="8806178" cy="5196114"/>
          </a:xfrm>
          <a:prstGeom prst="rect">
            <a:avLst/>
          </a:prstGeom>
        </p:spPr>
        <p:txBody>
          <a:bodyPr vert="horz"/>
          <a:lstStyle/>
          <a:p>
            <a:pPr marL="342900" indent="-342900">
              <a:buClr>
                <a:schemeClr val="tx2"/>
              </a:buClr>
              <a:buFont typeface="Arial" panose="020B0604020202020204" pitchFamily="34" charset="0"/>
              <a:buChar char="•"/>
            </a:pPr>
            <a:r>
              <a:rPr lang="en-US" sz="2800" dirty="0" smtClean="0"/>
              <a:t>All visitors from identified countries or who have traveled to, or through, a listed country </a:t>
            </a:r>
            <a:r>
              <a:rPr lang="en-US" sz="2800" dirty="0"/>
              <a:t>must be cleared by a Rensselaer medical professional prior to coming </a:t>
            </a:r>
            <a:r>
              <a:rPr lang="en-US" sz="2800" dirty="0" smtClean="0"/>
              <a:t>to </a:t>
            </a:r>
            <a:r>
              <a:rPr lang="en-US" sz="2800" dirty="0"/>
              <a:t>our campuses. </a:t>
            </a:r>
          </a:p>
          <a:p>
            <a:pPr marL="342900" indent="-342900">
              <a:buClr>
                <a:schemeClr val="tx2"/>
              </a:buClr>
              <a:buFont typeface="Arial" panose="020B0604020202020204" pitchFamily="34" charset="0"/>
              <a:buChar char="•"/>
            </a:pPr>
            <a:endParaRPr lang="en-US" sz="2400" i="1" u="sng" dirty="0" smtClean="0"/>
          </a:p>
          <a:p>
            <a:pPr marL="342900" indent="-342900">
              <a:buClr>
                <a:schemeClr val="tx2"/>
              </a:buClr>
              <a:buFont typeface="Arial" panose="020B0604020202020204" pitchFamily="34" charset="0"/>
              <a:buChar char="•"/>
            </a:pPr>
            <a:endParaRPr lang="en-US" sz="2400" i="1" u="sng" dirty="0"/>
          </a:p>
          <a:p>
            <a:pPr marL="465138">
              <a:buClr>
                <a:schemeClr val="tx2"/>
              </a:buClr>
            </a:pPr>
            <a:r>
              <a:rPr lang="en-US" sz="2600" b="1" i="1" dirty="0" smtClean="0"/>
              <a:t>Rensselaer </a:t>
            </a:r>
            <a:r>
              <a:rPr lang="en-US" sz="2600" b="1" i="1" dirty="0"/>
              <a:t>reserves the right to restrict access to our campuses by all travelers, including visitors, upon their return to the U.S. from the </a:t>
            </a:r>
            <a:r>
              <a:rPr lang="en-US" sz="2600" b="1" i="1" dirty="0" smtClean="0"/>
              <a:t>list of restricted countries, </a:t>
            </a:r>
            <a:r>
              <a:rPr lang="en-US" sz="2600" b="1" i="1" dirty="0"/>
              <a:t>irrespective of the CDC guidelines.</a:t>
            </a:r>
            <a:endParaRPr lang="en-US" sz="2600" b="1" dirty="0"/>
          </a:p>
          <a:p>
            <a:pPr marL="342900" indent="-342900">
              <a:buClr>
                <a:schemeClr val="tx2"/>
              </a:buClr>
              <a:buFont typeface="Arial" panose="020B0604020202020204" pitchFamily="34" charset="0"/>
              <a:buChar char="•"/>
            </a:pPr>
            <a:endParaRPr lang="en-US" sz="2400" dirty="0"/>
          </a:p>
          <a:p>
            <a:pPr marL="342900" indent="-342900">
              <a:buClr>
                <a:schemeClr val="tx2"/>
              </a:buClr>
              <a:buFont typeface="Arial" panose="020B0604020202020204" pitchFamily="34" charset="0"/>
              <a:buChar char="•"/>
            </a:pPr>
            <a:endParaRPr lang="en-US" sz="2400" dirty="0"/>
          </a:p>
          <a:p>
            <a:pPr marL="342900" indent="-342900">
              <a:buClr>
                <a:schemeClr val="tx2"/>
              </a:buClr>
              <a:buFont typeface="Arial" panose="020B0604020202020204" pitchFamily="34" charset="0"/>
              <a:buChar char="•"/>
            </a:pPr>
            <a:endParaRPr lang="en-US" sz="2200" dirty="0"/>
          </a:p>
          <a:p>
            <a:pPr marL="742950" marR="0" lvl="1" indent="-285750" algn="l" defTabSz="457200" rtl="0" eaLnBrk="1" fontAlgn="auto" latinLnBrk="0" hangingPunct="1">
              <a:lnSpc>
                <a:spcPct val="100000"/>
              </a:lnSpc>
              <a:spcBef>
                <a:spcPct val="20000"/>
              </a:spcBef>
              <a:spcAft>
                <a:spcPts val="0"/>
              </a:spcAft>
              <a:buClr>
                <a:schemeClr val="tx2"/>
              </a:buClr>
              <a:buSzTx/>
              <a:buFont typeface="Arial"/>
              <a:buChar char="•"/>
              <a:tabLst/>
              <a:defRPr/>
            </a:pPr>
            <a:endParaRPr lang="en-US" sz="2200" dirty="0" smtClean="0"/>
          </a:p>
          <a:p>
            <a:pPr marL="742950" lvl="1" indent="-285750">
              <a:spcBef>
                <a:spcPct val="20000"/>
              </a:spcBef>
              <a:buClr>
                <a:schemeClr val="tx2"/>
              </a:buClr>
            </a:pPr>
            <a:endParaRPr lang="en-US" sz="2200" dirty="0" smtClean="0"/>
          </a:p>
          <a:p>
            <a:pPr marL="742950" lvl="1" indent="-285750">
              <a:spcBef>
                <a:spcPct val="20000"/>
              </a:spcBef>
              <a:buClr>
                <a:schemeClr val="tx2"/>
              </a:buClr>
              <a:buFont typeface="Arial"/>
              <a:buChar char="•"/>
            </a:pPr>
            <a:endParaRPr kumimoji="0" lang="en-US" sz="2200" b="0" i="0" u="none" strike="noStrike" kern="1200" cap="none" spc="0" normalizeH="0" baseline="0" noProof="0" dirty="0" smtClean="0">
              <a:ln>
                <a:noFill/>
              </a:ln>
              <a:solidFill>
                <a:schemeClr val="tx1"/>
              </a:solidFill>
              <a:effectLst/>
              <a:uLnTx/>
              <a:uFillTx/>
            </a:endParaRPr>
          </a:p>
          <a:p>
            <a:pPr marL="342900" marR="0" lvl="0" indent="-342900" algn="l" defTabSz="457200" rtl="0" eaLnBrk="1" fontAlgn="auto" latinLnBrk="0" hangingPunct="1">
              <a:lnSpc>
                <a:spcPct val="100000"/>
              </a:lnSpc>
              <a:spcBef>
                <a:spcPct val="20000"/>
              </a:spcBef>
              <a:spcAft>
                <a:spcPts val="0"/>
              </a:spcAft>
              <a:buClr>
                <a:schemeClr val="tx2"/>
              </a:buClr>
              <a:buSzTx/>
              <a:buFontTx/>
              <a:buNone/>
              <a:tabLst/>
              <a:defRPr/>
            </a:pPr>
            <a:endParaRPr kumimoji="0" lang="en-US" sz="2200" b="1" i="0" u="none" strike="noStrike" kern="1200" cap="none" spc="0" normalizeH="0" baseline="0" noProof="0" dirty="0">
              <a:ln>
                <a:noFill/>
              </a:ln>
              <a:solidFill>
                <a:srgbClr val="580C14"/>
              </a:solidFill>
              <a:effectLst>
                <a:outerShdw blurRad="50800" dist="38100" dir="2700000">
                  <a:srgbClr val="000000">
                    <a:alpha val="43000"/>
                  </a:srgbClr>
                </a:outerShdw>
              </a:effectLst>
              <a:uLnTx/>
              <a:uFillTx/>
            </a:endParaRPr>
          </a:p>
        </p:txBody>
      </p:sp>
    </p:spTree>
    <p:extLst>
      <p:ext uri="{BB962C8B-B14F-4D97-AF65-F5344CB8AC3E}">
        <p14:creationId xmlns:p14="http://schemas.microsoft.com/office/powerpoint/2010/main" val="602925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to Call</a:t>
            </a:r>
            <a:endParaRPr lang="en-US" dirty="0"/>
          </a:p>
        </p:txBody>
      </p:sp>
      <p:sp>
        <p:nvSpPr>
          <p:cNvPr id="5" name="Slide Number Placeholder 4"/>
          <p:cNvSpPr>
            <a:spLocks noGrp="1"/>
          </p:cNvSpPr>
          <p:nvPr>
            <p:ph type="sldNum" sz="quarter" idx="4"/>
          </p:nvPr>
        </p:nvSpPr>
        <p:spPr/>
        <p:txBody>
          <a:bodyPr/>
          <a:lstStyle/>
          <a:p>
            <a:fld id="{2760B66B-A8C9-784D-9597-822A372AEDEB}" type="slidenum">
              <a:rPr lang="en-US" smtClean="0"/>
              <a:pPr/>
              <a:t>14</a:t>
            </a:fld>
            <a:endParaRPr lang="en-US" dirty="0"/>
          </a:p>
        </p:txBody>
      </p:sp>
      <p:sp>
        <p:nvSpPr>
          <p:cNvPr id="6" name="Text Placeholder 4"/>
          <p:cNvSpPr txBox="1">
            <a:spLocks/>
          </p:cNvSpPr>
          <p:nvPr/>
        </p:nvSpPr>
        <p:spPr>
          <a:xfrm>
            <a:off x="192679" y="870857"/>
            <a:ext cx="8806178" cy="5196114"/>
          </a:xfrm>
          <a:prstGeom prst="rect">
            <a:avLst/>
          </a:prstGeom>
        </p:spPr>
        <p:txBody>
          <a:bodyPr vert="horz"/>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200" dirty="0"/>
          </a:p>
          <a:p>
            <a:pPr marL="742950" marR="0" lvl="1" indent="-285750" algn="l" defTabSz="457200" rtl="0" eaLnBrk="1" fontAlgn="auto" latinLnBrk="0" hangingPunct="1">
              <a:lnSpc>
                <a:spcPct val="100000"/>
              </a:lnSpc>
              <a:spcBef>
                <a:spcPct val="20000"/>
              </a:spcBef>
              <a:spcAft>
                <a:spcPts val="0"/>
              </a:spcAft>
              <a:buClr>
                <a:schemeClr val="tx2"/>
              </a:buClr>
              <a:buSzTx/>
              <a:buFont typeface="Arial"/>
              <a:buChar char="•"/>
              <a:tabLst/>
              <a:defRPr/>
            </a:pPr>
            <a:endParaRPr lang="en-US" sz="2200" dirty="0" smtClean="0"/>
          </a:p>
          <a:p>
            <a:pPr marL="742950" lvl="1" indent="-285750">
              <a:spcBef>
                <a:spcPct val="20000"/>
              </a:spcBef>
              <a:buClr>
                <a:schemeClr val="tx2"/>
              </a:buClr>
            </a:pPr>
            <a:endParaRPr lang="en-US" sz="2200" dirty="0" smtClean="0"/>
          </a:p>
          <a:p>
            <a:pPr marL="742950" lvl="1" indent="-285750">
              <a:spcBef>
                <a:spcPct val="20000"/>
              </a:spcBef>
              <a:buClr>
                <a:schemeClr val="tx2"/>
              </a:buClr>
              <a:buFont typeface="Arial"/>
              <a:buChar char="•"/>
            </a:pPr>
            <a:endParaRPr kumimoji="0" lang="en-US" sz="2200" b="0" i="0" u="none" strike="noStrike" kern="1200" cap="none" spc="0" normalizeH="0" baseline="0" noProof="0" dirty="0" smtClean="0">
              <a:ln>
                <a:noFill/>
              </a:ln>
              <a:solidFill>
                <a:schemeClr val="tx1"/>
              </a:solidFill>
              <a:effectLst/>
              <a:uLnTx/>
              <a:uFillTx/>
            </a:endParaRPr>
          </a:p>
          <a:p>
            <a:pPr marL="342900" marR="0" lvl="0" indent="-342900" algn="l" defTabSz="457200" rtl="0" eaLnBrk="1" fontAlgn="auto" latinLnBrk="0" hangingPunct="1">
              <a:lnSpc>
                <a:spcPct val="100000"/>
              </a:lnSpc>
              <a:spcBef>
                <a:spcPct val="20000"/>
              </a:spcBef>
              <a:spcAft>
                <a:spcPts val="0"/>
              </a:spcAft>
              <a:buClr>
                <a:schemeClr val="tx2"/>
              </a:buClr>
              <a:buSzTx/>
              <a:buFontTx/>
              <a:buNone/>
              <a:tabLst/>
              <a:defRPr/>
            </a:pPr>
            <a:endParaRPr kumimoji="0" lang="en-US" sz="2200" b="1" i="0" u="none" strike="noStrike" kern="1200" cap="none" spc="0" normalizeH="0" baseline="0" noProof="0" dirty="0">
              <a:ln>
                <a:noFill/>
              </a:ln>
              <a:solidFill>
                <a:srgbClr val="580C14"/>
              </a:solidFill>
              <a:effectLst>
                <a:outerShdw blurRad="50800" dist="38100" dir="2700000">
                  <a:srgbClr val="000000">
                    <a:alpha val="43000"/>
                  </a:srgbClr>
                </a:outerShdw>
              </a:effectLst>
              <a:uLnTx/>
              <a:uFillTx/>
            </a:endParaRPr>
          </a:p>
        </p:txBody>
      </p:sp>
      <p:sp>
        <p:nvSpPr>
          <p:cNvPr id="2" name="Rectangle 1"/>
          <p:cNvSpPr/>
          <p:nvPr/>
        </p:nvSpPr>
        <p:spPr>
          <a:xfrm>
            <a:off x="236221" y="1145201"/>
            <a:ext cx="8606971" cy="4647426"/>
          </a:xfrm>
          <a:prstGeom prst="rect">
            <a:avLst/>
          </a:prstGeom>
        </p:spPr>
        <p:txBody>
          <a:bodyPr wrap="square">
            <a:spAutoFit/>
          </a:bodyPr>
          <a:lstStyle/>
          <a:p>
            <a:pPr marL="285750" lvl="0" indent="-285750">
              <a:buClr>
                <a:schemeClr val="tx2"/>
              </a:buClr>
              <a:buFont typeface="Arial" panose="020B0604020202020204" pitchFamily="34" charset="0"/>
              <a:buChar char="•"/>
            </a:pPr>
            <a:r>
              <a:rPr lang="en-US" sz="2800" dirty="0" smtClean="0"/>
              <a:t>Students </a:t>
            </a:r>
            <a:r>
              <a:rPr lang="en-US" sz="2800" dirty="0"/>
              <a:t>will be screened by telephone </a:t>
            </a:r>
            <a:r>
              <a:rPr lang="en-US" sz="2800" dirty="0" smtClean="0"/>
              <a:t>                                 by </a:t>
            </a:r>
            <a:r>
              <a:rPr lang="en-US" sz="2800" dirty="0"/>
              <a:t>the Student Health Center. Concerned </a:t>
            </a:r>
            <a:r>
              <a:rPr lang="en-US" sz="2800" dirty="0" smtClean="0"/>
              <a:t>                    students </a:t>
            </a:r>
            <a:r>
              <a:rPr lang="en-US" sz="2800" dirty="0"/>
              <a:t>should call </a:t>
            </a:r>
            <a:r>
              <a:rPr lang="en-US" sz="2800" b="1" dirty="0"/>
              <a:t>(518) </a:t>
            </a:r>
            <a:r>
              <a:rPr lang="en-US" sz="2800" b="1" dirty="0" smtClean="0"/>
              <a:t>276-6287</a:t>
            </a:r>
            <a:r>
              <a:rPr lang="en-US" sz="2800" dirty="0" smtClean="0"/>
              <a:t>.</a:t>
            </a:r>
          </a:p>
          <a:p>
            <a:pPr marL="285750" lvl="0" indent="-285750">
              <a:buClr>
                <a:schemeClr val="tx2"/>
              </a:buClr>
              <a:buFont typeface="Arial" panose="020B0604020202020204" pitchFamily="34" charset="0"/>
              <a:buChar char="•"/>
            </a:pPr>
            <a:endParaRPr lang="en-US" sz="800" dirty="0" smtClean="0"/>
          </a:p>
          <a:p>
            <a:pPr marL="285750" lvl="0" indent="-285750">
              <a:buClr>
                <a:schemeClr val="tx2"/>
              </a:buClr>
              <a:buFont typeface="Arial" panose="020B0604020202020204" pitchFamily="34" charset="0"/>
              <a:buChar char="•"/>
            </a:pPr>
            <a:r>
              <a:rPr lang="en-US" sz="2800" dirty="0" smtClean="0"/>
              <a:t>Faculty </a:t>
            </a:r>
            <a:r>
              <a:rPr lang="en-US" sz="2800" dirty="0"/>
              <a:t>and staff will be screened by </a:t>
            </a:r>
            <a:r>
              <a:rPr lang="en-US" sz="2800" dirty="0" smtClean="0"/>
              <a:t>                          telephone </a:t>
            </a:r>
            <a:r>
              <a:rPr lang="en-US" sz="2800" dirty="0"/>
              <a:t>by the Rensselaer </a:t>
            </a:r>
            <a:r>
              <a:rPr lang="en-US" sz="2800" dirty="0" smtClean="0"/>
              <a:t>                                     occupational </a:t>
            </a:r>
            <a:r>
              <a:rPr lang="en-US" sz="2800" dirty="0"/>
              <a:t>physician. Concerned faculty </a:t>
            </a:r>
            <a:r>
              <a:rPr lang="en-US" sz="2800" dirty="0" smtClean="0"/>
              <a:t>                          and </a:t>
            </a:r>
            <a:r>
              <a:rPr lang="en-US" sz="2800" dirty="0"/>
              <a:t>staff should call Human Resources at </a:t>
            </a:r>
            <a:r>
              <a:rPr lang="en-US" sz="2800" b="1" dirty="0"/>
              <a:t>(518) 276-6302</a:t>
            </a:r>
            <a:r>
              <a:rPr lang="en-US" sz="2800" b="1" dirty="0" smtClean="0"/>
              <a:t>.</a:t>
            </a:r>
          </a:p>
          <a:p>
            <a:pPr marL="285750" lvl="0" indent="-285750">
              <a:buClr>
                <a:schemeClr val="tx2"/>
              </a:buClr>
              <a:buFont typeface="Arial" panose="020B0604020202020204" pitchFamily="34" charset="0"/>
              <a:buChar char="•"/>
            </a:pPr>
            <a:endParaRPr lang="en-US" sz="800" dirty="0" smtClean="0"/>
          </a:p>
          <a:p>
            <a:pPr marL="285750" lvl="0" indent="-285750">
              <a:buClr>
                <a:schemeClr val="tx2"/>
              </a:buClr>
              <a:buFont typeface="Arial" panose="020B0604020202020204" pitchFamily="34" charset="0"/>
              <a:buChar char="•"/>
            </a:pPr>
            <a:r>
              <a:rPr lang="en-US" sz="2800" dirty="0" smtClean="0"/>
              <a:t>Visitors can find the </a:t>
            </a:r>
            <a:r>
              <a:rPr lang="en-US" sz="2800" dirty="0"/>
              <a:t>screening questionnaire at </a:t>
            </a:r>
            <a:r>
              <a:rPr lang="en-US" sz="2800" b="1" dirty="0"/>
              <a:t>http://studenthealth.rpi.edu</a:t>
            </a:r>
            <a:r>
              <a:rPr lang="en-US" sz="2800" b="1" dirty="0" smtClean="0"/>
              <a:t>/</a:t>
            </a:r>
            <a:r>
              <a:rPr lang="en-US" sz="2800" dirty="0" smtClean="0"/>
              <a:t>.</a:t>
            </a:r>
            <a:endParaRPr lang="en-US" sz="2800" dirty="0"/>
          </a:p>
        </p:txBody>
      </p:sp>
      <p:pic>
        <p:nvPicPr>
          <p:cNvPr id="2050" name="Picture 2" descr="C:\Users\yamasd\Desktop\Conta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707" y="1590901"/>
            <a:ext cx="1835150" cy="187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14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Definition</a:t>
            </a:r>
            <a:endParaRPr lang="en-US" dirty="0"/>
          </a:p>
        </p:txBody>
      </p:sp>
      <p:sp>
        <p:nvSpPr>
          <p:cNvPr id="5" name="Slide Number Placeholder 4"/>
          <p:cNvSpPr>
            <a:spLocks noGrp="1"/>
          </p:cNvSpPr>
          <p:nvPr>
            <p:ph type="sldNum" sz="quarter" idx="4"/>
          </p:nvPr>
        </p:nvSpPr>
        <p:spPr/>
        <p:txBody>
          <a:bodyPr/>
          <a:lstStyle/>
          <a:p>
            <a:fld id="{2760B66B-A8C9-784D-9597-822A372AEDEB}" type="slidenum">
              <a:rPr lang="en-US" smtClean="0"/>
              <a:pPr/>
              <a:t>2</a:t>
            </a:fld>
            <a:endParaRPr lang="en-US" dirty="0"/>
          </a:p>
        </p:txBody>
      </p:sp>
      <p:sp>
        <p:nvSpPr>
          <p:cNvPr id="6" name="Text Placeholder 4"/>
          <p:cNvSpPr txBox="1">
            <a:spLocks/>
          </p:cNvSpPr>
          <p:nvPr/>
        </p:nvSpPr>
        <p:spPr>
          <a:xfrm>
            <a:off x="397512" y="1099393"/>
            <a:ext cx="8401050" cy="4738688"/>
          </a:xfrm>
          <a:prstGeom prst="rect">
            <a:avLst/>
          </a:prstGeom>
        </p:spPr>
        <p:txBody>
          <a:bodyPr vert="horz"/>
          <a:lstStyle/>
          <a:p>
            <a:pPr marL="457200" indent="-457200">
              <a:spcBef>
                <a:spcPct val="20000"/>
              </a:spcBef>
              <a:buClr>
                <a:schemeClr val="tx2"/>
              </a:buClr>
              <a:buFont typeface="Arial" panose="020B0604020202020204" pitchFamily="34" charset="0"/>
              <a:buChar char="•"/>
              <a:defRPr/>
            </a:pPr>
            <a:r>
              <a:rPr lang="en-US" sz="2800" dirty="0"/>
              <a:t>Ebola is a </a:t>
            </a:r>
            <a:r>
              <a:rPr lang="en-US" sz="2800" dirty="0" smtClean="0"/>
              <a:t>highly infectious virus</a:t>
            </a:r>
          </a:p>
          <a:p>
            <a:pPr marL="914400" lvl="1" indent="-457200">
              <a:spcBef>
                <a:spcPct val="20000"/>
              </a:spcBef>
              <a:buClr>
                <a:schemeClr val="tx2"/>
              </a:buClr>
              <a:buFont typeface="Arial" panose="020B0604020202020204" pitchFamily="34" charset="0"/>
              <a:buChar char="•"/>
              <a:defRPr/>
            </a:pPr>
            <a:r>
              <a:rPr lang="en-US" sz="2800" dirty="0" smtClean="0"/>
              <a:t>A small </a:t>
            </a:r>
            <a:r>
              <a:rPr lang="en-US" sz="2800" dirty="0"/>
              <a:t>amount of virus can make someone severely </a:t>
            </a:r>
            <a:r>
              <a:rPr lang="en-US" sz="2800" dirty="0" smtClean="0"/>
              <a:t>ill</a:t>
            </a:r>
          </a:p>
          <a:p>
            <a:pPr marL="914400" lvl="1" indent="-457200">
              <a:spcBef>
                <a:spcPct val="20000"/>
              </a:spcBef>
              <a:buClr>
                <a:schemeClr val="tx2"/>
              </a:buClr>
              <a:buFont typeface="Arial" panose="020B0604020202020204" pitchFamily="34" charset="0"/>
              <a:buChar char="•"/>
              <a:defRPr/>
            </a:pPr>
            <a:r>
              <a:rPr lang="en-US" sz="2800" dirty="0" smtClean="0"/>
              <a:t>Not </a:t>
            </a:r>
            <a:r>
              <a:rPr lang="en-US" sz="2800" dirty="0"/>
              <a:t>highly </a:t>
            </a:r>
            <a:r>
              <a:rPr lang="en-US" sz="2800" dirty="0" smtClean="0"/>
              <a:t>contagious</a:t>
            </a:r>
            <a:endParaRPr lang="en-US" sz="2800" dirty="0"/>
          </a:p>
          <a:p>
            <a:pPr marL="457200" marR="0" lvl="0" indent="-45720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endParaRPr lang="en-US" sz="2800" dirty="0" smtClean="0"/>
          </a:p>
          <a:p>
            <a:pPr marL="742950" lvl="1" indent="-285750">
              <a:spcBef>
                <a:spcPct val="20000"/>
              </a:spcBef>
              <a:buClr>
                <a:schemeClr val="tx2"/>
              </a:buClr>
              <a:buFont typeface="Arial"/>
              <a:buChar char="•"/>
            </a:pPr>
            <a:endParaRPr lang="en-US" sz="2800" dirty="0" smtClean="0"/>
          </a:p>
          <a:p>
            <a:pPr marL="742950" lvl="1" indent="-285750">
              <a:spcBef>
                <a:spcPct val="20000"/>
              </a:spcBef>
              <a:buClr>
                <a:schemeClr val="tx2"/>
              </a:buClr>
              <a:buFont typeface="Arial"/>
              <a:buChar char="•"/>
            </a:pPr>
            <a:endParaRPr kumimoji="0" lang="en-US" sz="2800" i="0" u="none" strike="noStrike" kern="1200" cap="none" spc="0" normalizeH="0" baseline="0" noProof="0" dirty="0" smtClean="0">
              <a:ln>
                <a:noFill/>
              </a:ln>
              <a:solidFill>
                <a:schemeClr val="tx1"/>
              </a:solidFill>
              <a:uLnTx/>
              <a:uFillTx/>
            </a:endParaRPr>
          </a:p>
          <a:p>
            <a:pPr marL="342900" marR="0" lvl="0" indent="-342900" algn="l" defTabSz="457200" rtl="0" eaLnBrk="1" fontAlgn="auto" latinLnBrk="0" hangingPunct="1">
              <a:lnSpc>
                <a:spcPct val="100000"/>
              </a:lnSpc>
              <a:spcBef>
                <a:spcPct val="20000"/>
              </a:spcBef>
              <a:spcAft>
                <a:spcPts val="0"/>
              </a:spcAft>
              <a:buClr>
                <a:schemeClr val="tx2"/>
              </a:buClr>
              <a:buSzTx/>
              <a:buFontTx/>
              <a:buNone/>
              <a:tabLst/>
              <a:defRPr/>
            </a:pPr>
            <a:endParaRPr kumimoji="0" lang="en-US" sz="3200" i="0" u="none" strike="noStrike" kern="1200" cap="none" spc="0" normalizeH="0" baseline="0" noProof="0" dirty="0">
              <a:ln>
                <a:noFill/>
              </a:ln>
              <a:solidFill>
                <a:srgbClr val="580C14"/>
              </a:solidFill>
              <a:uLnTx/>
              <a:uFillTx/>
            </a:endParaRPr>
          </a:p>
        </p:txBody>
      </p:sp>
      <p:pic>
        <p:nvPicPr>
          <p:cNvPr id="1031" name="Picture 7" descr="C:\Users\yamasd\Desktop\Det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053" y="3741964"/>
            <a:ext cx="1792288" cy="1865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Transmission</a:t>
            </a:r>
            <a:endParaRPr lang="en-US" dirty="0"/>
          </a:p>
        </p:txBody>
      </p:sp>
      <p:sp>
        <p:nvSpPr>
          <p:cNvPr id="5" name="Slide Number Placeholder 4"/>
          <p:cNvSpPr>
            <a:spLocks noGrp="1"/>
          </p:cNvSpPr>
          <p:nvPr>
            <p:ph type="sldNum" sz="quarter" idx="4"/>
          </p:nvPr>
        </p:nvSpPr>
        <p:spPr/>
        <p:txBody>
          <a:bodyPr/>
          <a:lstStyle/>
          <a:p>
            <a:fld id="{2760B66B-A8C9-784D-9597-822A372AEDEB}" type="slidenum">
              <a:rPr lang="en-US" smtClean="0"/>
              <a:pPr/>
              <a:t>3</a:t>
            </a:fld>
            <a:endParaRPr lang="en-US" dirty="0"/>
          </a:p>
        </p:txBody>
      </p:sp>
      <p:sp>
        <p:nvSpPr>
          <p:cNvPr id="6" name="Text Placeholder 4"/>
          <p:cNvSpPr txBox="1">
            <a:spLocks/>
          </p:cNvSpPr>
          <p:nvPr/>
        </p:nvSpPr>
        <p:spPr>
          <a:xfrm>
            <a:off x="397512" y="964686"/>
            <a:ext cx="8401050" cy="5029714"/>
          </a:xfrm>
          <a:prstGeom prst="rect">
            <a:avLst/>
          </a:prstGeom>
        </p:spPr>
        <p:txBody>
          <a:bodyPr vert="horz"/>
          <a:lstStyle/>
          <a:p>
            <a:pPr marL="742950" lvl="1" indent="-285750">
              <a:spcBef>
                <a:spcPct val="20000"/>
              </a:spcBef>
              <a:buClr>
                <a:schemeClr val="tx2"/>
              </a:buClr>
              <a:buFont typeface="Arial"/>
              <a:buChar char="•"/>
            </a:pPr>
            <a:r>
              <a:rPr lang="en-US" sz="2800" dirty="0" smtClean="0"/>
              <a:t>Direct contact with the blood or bodily fluids of an infected, symptomatic person </a:t>
            </a:r>
          </a:p>
          <a:p>
            <a:pPr marL="742950" lvl="1" indent="-285750">
              <a:spcBef>
                <a:spcPct val="20000"/>
              </a:spcBef>
              <a:buClr>
                <a:schemeClr val="tx2"/>
              </a:buClr>
              <a:buFont typeface="Arial"/>
              <a:buChar char="•"/>
            </a:pPr>
            <a:r>
              <a:rPr lang="en-US" sz="2800" dirty="0"/>
              <a:t>D</a:t>
            </a:r>
            <a:r>
              <a:rPr lang="en-US" sz="2800" dirty="0" smtClean="0"/>
              <a:t>irect skin-to-skin contact</a:t>
            </a:r>
          </a:p>
          <a:p>
            <a:pPr marL="742950" lvl="1" indent="-285750">
              <a:spcBef>
                <a:spcPct val="20000"/>
              </a:spcBef>
              <a:buClr>
                <a:schemeClr val="tx2"/>
              </a:buClr>
              <a:buFont typeface="Arial"/>
              <a:buChar char="•"/>
            </a:pPr>
            <a:r>
              <a:rPr lang="en-US" sz="2800" dirty="0" smtClean="0"/>
              <a:t>Exposure to objects (such as needles or soiled linen) that have been contaminated</a:t>
            </a:r>
          </a:p>
          <a:p>
            <a:pPr marL="65088" lvl="1">
              <a:spcBef>
                <a:spcPct val="20000"/>
              </a:spcBef>
              <a:buClr>
                <a:schemeClr val="tx2"/>
              </a:buCl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65088" lvl="1">
              <a:spcBef>
                <a:spcPct val="20000"/>
              </a:spcBef>
              <a:buClr>
                <a:schemeClr val="tx2"/>
              </a:buCl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CAN</a:t>
            </a:r>
            <a:r>
              <a:rPr kumimoji="0" lang="en-US" sz="2800" b="1" i="0" u="none" strike="noStrike" kern="1200" cap="none" spc="0" normalizeH="0" noProof="0" dirty="0" smtClean="0">
                <a:ln>
                  <a:noFill/>
                </a:ln>
                <a:solidFill>
                  <a:schemeClr val="tx1"/>
                </a:solidFill>
                <a:effectLst/>
                <a:uLnTx/>
                <a:uFillTx/>
                <a:latin typeface="+mn-lt"/>
                <a:ea typeface="+mn-ea"/>
                <a:cs typeface="+mn-cs"/>
              </a:rPr>
              <a:t>NOT BE SPREAD BY</a:t>
            </a:r>
          </a:p>
          <a:p>
            <a:pPr marL="914400" lvl="1" indent="-457200">
              <a:spcBef>
                <a:spcPct val="20000"/>
              </a:spcBef>
              <a:buClr>
                <a:schemeClr val="tx2"/>
              </a:buClr>
              <a:buFont typeface="Arial" panose="020B0604020202020204" pitchFamily="34" charset="0"/>
              <a:buChar char="•"/>
            </a:pPr>
            <a:r>
              <a:rPr lang="en-US" sz="2800" baseline="0" dirty="0" smtClean="0"/>
              <a:t>Casual</a:t>
            </a:r>
            <a:r>
              <a:rPr lang="en-US" sz="2800" dirty="0" smtClean="0"/>
              <a:t> </a:t>
            </a:r>
            <a:r>
              <a:rPr lang="en-US" sz="2800" smtClean="0"/>
              <a:t>contact </a:t>
            </a:r>
            <a:endParaRPr lang="en-US" sz="2800" smtClean="0"/>
          </a:p>
          <a:p>
            <a:pPr marL="914400" lvl="1" indent="-457200">
              <a:spcBef>
                <a:spcPct val="20000"/>
              </a:spcBef>
              <a:buClr>
                <a:schemeClr val="tx2"/>
              </a:buClr>
              <a:buFont typeface="Arial" panose="020B0604020202020204" pitchFamily="34" charset="0"/>
              <a:buChar char="•"/>
            </a:pPr>
            <a:r>
              <a:rPr lang="en-US" sz="2800" smtClean="0"/>
              <a:t>Contaminated </a:t>
            </a:r>
            <a:r>
              <a:rPr lang="en-US" sz="2800" dirty="0" smtClean="0"/>
              <a:t>food or water</a:t>
            </a:r>
          </a:p>
          <a:p>
            <a:pPr marL="914400" lvl="1" indent="-457200">
              <a:spcBef>
                <a:spcPct val="20000"/>
              </a:spcBef>
              <a:buClr>
                <a:schemeClr val="tx2"/>
              </a:buClr>
              <a:buFont typeface="Arial" panose="020B0604020202020204" pitchFamily="34" charset="0"/>
              <a:buChar char="•"/>
            </a:pPr>
            <a:r>
              <a:rPr lang="en-US" sz="2800" dirty="0" smtClean="0"/>
              <a:t>Persons who are not symptomatic are not considered contagious</a:t>
            </a:r>
          </a:p>
          <a:p>
            <a:pPr marL="914400" lvl="1" indent="-457200">
              <a:spcBef>
                <a:spcPct val="20000"/>
              </a:spcBef>
              <a:buClr>
                <a:schemeClr val="tx2"/>
              </a:buClr>
              <a:buFont typeface="Arial" panose="020B0604020202020204" pitchFamily="34" charset="0"/>
              <a:buChar cha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
                <a:schemeClr val="tx2"/>
              </a:buClr>
              <a:buSzTx/>
              <a:buFontTx/>
              <a:buNone/>
              <a:tabLst/>
              <a:defRPr/>
            </a:pPr>
            <a:endParaRPr kumimoji="0" lang="en-US" sz="3200" b="1" i="0" u="none" strike="noStrike" kern="1200" cap="none" spc="0" normalizeH="0" baseline="0" noProof="0" dirty="0">
              <a:ln>
                <a:noFill/>
              </a:ln>
              <a:solidFill>
                <a:srgbClr val="580C14"/>
              </a:solidFill>
              <a:effectLst>
                <a:outerShdw blurRad="50800" dist="38100" dir="2700000">
                  <a:srgbClr val="000000">
                    <a:alpha val="43000"/>
                  </a:srgbClr>
                </a:outerShdw>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Symptoms</a:t>
            </a:r>
            <a:endParaRPr lang="en-US" dirty="0"/>
          </a:p>
        </p:txBody>
      </p:sp>
      <p:sp>
        <p:nvSpPr>
          <p:cNvPr id="5" name="Slide Number Placeholder 4"/>
          <p:cNvSpPr>
            <a:spLocks noGrp="1"/>
          </p:cNvSpPr>
          <p:nvPr>
            <p:ph type="sldNum" sz="quarter" idx="4"/>
          </p:nvPr>
        </p:nvSpPr>
        <p:spPr/>
        <p:txBody>
          <a:bodyPr/>
          <a:lstStyle/>
          <a:p>
            <a:fld id="{2760B66B-A8C9-784D-9597-822A372AEDEB}" type="slidenum">
              <a:rPr lang="en-US" smtClean="0"/>
              <a:pPr/>
              <a:t>4</a:t>
            </a:fld>
            <a:endParaRPr lang="en-US" dirty="0"/>
          </a:p>
        </p:txBody>
      </p:sp>
      <p:sp>
        <p:nvSpPr>
          <p:cNvPr id="6" name="Text Placeholder 4"/>
          <p:cNvSpPr txBox="1">
            <a:spLocks/>
          </p:cNvSpPr>
          <p:nvPr/>
        </p:nvSpPr>
        <p:spPr>
          <a:xfrm>
            <a:off x="101599" y="779834"/>
            <a:ext cx="5021943" cy="5210759"/>
          </a:xfrm>
          <a:prstGeom prst="rect">
            <a:avLst/>
          </a:prstGeom>
        </p:spPr>
        <p:txBody>
          <a:bodyPr vert="horz"/>
          <a:lstStyle/>
          <a:p>
            <a:pPr marL="468313" marR="0" lvl="1" indent="-285750" algn="l" defTabSz="457200" rtl="0" eaLnBrk="1" fontAlgn="auto" latinLnBrk="0" hangingPunct="1">
              <a:lnSpc>
                <a:spcPct val="100000"/>
              </a:lnSpc>
              <a:spcBef>
                <a:spcPct val="20000"/>
              </a:spcBef>
              <a:spcAft>
                <a:spcPts val="0"/>
              </a:spcAft>
              <a:buClr>
                <a:schemeClr val="tx2"/>
              </a:buClr>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Symptoms may</a:t>
            </a:r>
            <a:r>
              <a:rPr kumimoji="0" lang="en-US" sz="2800" b="0" i="0" u="none" strike="noStrike" kern="1200" cap="none" spc="0" normalizeH="0" noProof="0" dirty="0" smtClean="0">
                <a:ln>
                  <a:noFill/>
                </a:ln>
                <a:solidFill>
                  <a:schemeClr val="tx1"/>
                </a:solidFill>
                <a:effectLst/>
                <a:uLnTx/>
                <a:uFillTx/>
                <a:latin typeface="+mn-lt"/>
                <a:ea typeface="+mn-ea"/>
                <a:cs typeface="+mn-cs"/>
              </a:rPr>
              <a:t> appear anywhere from 2 – 21 days after exposure</a:t>
            </a:r>
          </a:p>
          <a:p>
            <a:pPr marL="468313" marR="0" lvl="1" indent="-285750" algn="l" defTabSz="457200" rtl="0" eaLnBrk="1" fontAlgn="auto" latinLnBrk="0" hangingPunct="1">
              <a:lnSpc>
                <a:spcPct val="100000"/>
              </a:lnSpc>
              <a:spcBef>
                <a:spcPct val="20000"/>
              </a:spcBef>
              <a:spcAft>
                <a:spcPts val="0"/>
              </a:spcAft>
              <a:buClr>
                <a:schemeClr val="tx2"/>
              </a:buClr>
              <a:buSzTx/>
              <a:buFont typeface="Arial"/>
              <a:buChar char="•"/>
              <a:tabLst/>
              <a:defRPr/>
            </a:pPr>
            <a:r>
              <a:rPr lang="en-US" sz="2800" dirty="0" smtClean="0"/>
              <a:t>8 – 10 days is most common</a:t>
            </a:r>
          </a:p>
          <a:p>
            <a:pPr marL="468313" marR="0" lvl="1" indent="-285750" algn="l" defTabSz="457200" rtl="0" eaLnBrk="1" fontAlgn="auto" latinLnBrk="0" hangingPunct="1">
              <a:lnSpc>
                <a:spcPct val="100000"/>
              </a:lnSpc>
              <a:spcBef>
                <a:spcPct val="20000"/>
              </a:spcBef>
              <a:spcAft>
                <a:spcPts val="0"/>
              </a:spcAft>
              <a:buClr>
                <a:schemeClr val="tx2"/>
              </a:buClr>
              <a:buSzTx/>
              <a:buFont typeface="Arial"/>
              <a:buChar char="•"/>
              <a:tabLst/>
              <a:defRPr/>
            </a:pPr>
            <a:endParaRPr lang="en-US" sz="1200" dirty="0"/>
          </a:p>
          <a:p>
            <a:pPr marL="468313" marR="0" lvl="1" indent="-285750" algn="l" defTabSz="457200" rtl="0" eaLnBrk="1" fontAlgn="auto" latinLnBrk="0" hangingPunct="1">
              <a:lnSpc>
                <a:spcPct val="100000"/>
              </a:lnSpc>
              <a:spcBef>
                <a:spcPct val="20000"/>
              </a:spcBef>
              <a:spcAft>
                <a:spcPts val="0"/>
              </a:spcAft>
              <a:buClr>
                <a:schemeClr val="tx2"/>
              </a:buClr>
              <a:buSzTx/>
              <a:buFont typeface="Arial"/>
              <a:buChar char="•"/>
              <a:tabLst/>
              <a:defRPr/>
            </a:pPr>
            <a:r>
              <a:rPr lang="en-US" sz="2800" i="1" dirty="0" smtClean="0"/>
              <a:t>Have you traveled to or through the restricted countries?</a:t>
            </a:r>
          </a:p>
          <a:p>
            <a:pPr marL="468313" marR="0" lvl="1" indent="-285750" algn="l" defTabSz="457200" rtl="0" eaLnBrk="1" fontAlgn="auto" latinLnBrk="0" hangingPunct="1">
              <a:lnSpc>
                <a:spcPct val="100000"/>
              </a:lnSpc>
              <a:spcBef>
                <a:spcPct val="20000"/>
              </a:spcBef>
              <a:spcAft>
                <a:spcPts val="0"/>
              </a:spcAft>
              <a:buClr>
                <a:schemeClr val="tx2"/>
              </a:buClr>
              <a:buSzTx/>
              <a:buFont typeface="Arial"/>
              <a:buChar char="•"/>
              <a:tabLst/>
              <a:defRPr/>
            </a:pPr>
            <a:r>
              <a:rPr lang="en-US" sz="2800" i="1" dirty="0" smtClean="0"/>
              <a:t>Have you had direct contact with an infected person?</a:t>
            </a:r>
          </a:p>
          <a:p>
            <a:pPr marL="742950" lvl="1" indent="-285750">
              <a:spcBef>
                <a:spcPct val="20000"/>
              </a:spcBef>
              <a:buClr>
                <a:schemeClr val="tx2"/>
              </a:buClr>
            </a:pPr>
            <a:endParaRPr lang="en-US" sz="2800" dirty="0" smtClean="0"/>
          </a:p>
          <a:p>
            <a:pPr marL="742950" lvl="1" indent="-285750">
              <a:spcBef>
                <a:spcPct val="20000"/>
              </a:spcBef>
              <a:buClr>
                <a:schemeClr val="tx2"/>
              </a:buClr>
              <a:buFont typeface="Arial"/>
              <a:buChar cha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
                <a:schemeClr val="tx2"/>
              </a:buClr>
              <a:buSzTx/>
              <a:buFontTx/>
              <a:buNone/>
              <a:tabLst/>
              <a:defRPr/>
            </a:pPr>
            <a:endParaRPr kumimoji="0" lang="en-US" sz="3200" b="1" i="0" u="none" strike="noStrike" kern="1200" cap="none" spc="0" normalizeH="0" baseline="0" noProof="0" dirty="0">
              <a:ln>
                <a:noFill/>
              </a:ln>
              <a:solidFill>
                <a:srgbClr val="580C14"/>
              </a:solidFill>
              <a:effectLst>
                <a:outerShdw blurRad="50800" dist="38100" dir="2700000">
                  <a:srgbClr val="000000">
                    <a:alpha val="43000"/>
                  </a:srgbClr>
                </a:outerShdw>
              </a:effectLst>
              <a:uLnTx/>
              <a:uFillTx/>
              <a:latin typeface="+mn-lt"/>
              <a:ea typeface="+mn-ea"/>
              <a:cs typeface="+mn-cs"/>
            </a:endParaRPr>
          </a:p>
        </p:txBody>
      </p:sp>
      <p:sp>
        <p:nvSpPr>
          <p:cNvPr id="7" name="Text Placeholder 4"/>
          <p:cNvSpPr txBox="1">
            <a:spLocks/>
          </p:cNvSpPr>
          <p:nvPr/>
        </p:nvSpPr>
        <p:spPr>
          <a:xfrm>
            <a:off x="5123542" y="1117598"/>
            <a:ext cx="3889829" cy="4665981"/>
          </a:xfrm>
          <a:prstGeom prst="rect">
            <a:avLst/>
          </a:prstGeom>
          <a:ln>
            <a:solidFill>
              <a:schemeClr val="tx2"/>
            </a:solidFill>
          </a:ln>
        </p:spPr>
        <p:txBody>
          <a:bodyPr vert="horz" lIns="0" tIns="182880"/>
          <a:lstStyle/>
          <a:p>
            <a:pPr marR="0" lvl="1" indent="-285750" algn="l" defTabSz="457200" rtl="0" eaLnBrk="1" fontAlgn="auto" latinLnBrk="0" hangingPunct="1">
              <a:lnSpc>
                <a:spcPct val="100000"/>
              </a:lnSpc>
              <a:spcBef>
                <a:spcPts val="600"/>
              </a:spcBef>
              <a:spcAft>
                <a:spcPts val="0"/>
              </a:spcAft>
              <a:buClr>
                <a:schemeClr val="tx2"/>
              </a:buClr>
              <a:buSzTx/>
              <a:buFont typeface="Arial"/>
              <a:buChar char="•"/>
              <a:tabLst/>
              <a:defRPr/>
            </a:pPr>
            <a:r>
              <a:rPr kumimoji="0" lang="en-US" sz="2600" b="0" i="0" u="none" strike="noStrike" kern="1200" cap="none" spc="0" normalizeH="0" baseline="0" noProof="0" dirty="0" smtClean="0">
                <a:ln>
                  <a:noFill/>
                </a:ln>
                <a:solidFill>
                  <a:schemeClr val="tx2"/>
                </a:solidFill>
                <a:effectLst/>
                <a:uLnTx/>
                <a:uFillTx/>
              </a:rPr>
              <a:t>Fever</a:t>
            </a:r>
          </a:p>
          <a:p>
            <a:pPr marR="0" lvl="1" indent="-285750" algn="l" defTabSz="457200" rtl="0" eaLnBrk="1" fontAlgn="auto" latinLnBrk="0" hangingPunct="1">
              <a:lnSpc>
                <a:spcPct val="100000"/>
              </a:lnSpc>
              <a:spcBef>
                <a:spcPts val="600"/>
              </a:spcBef>
              <a:spcAft>
                <a:spcPts val="0"/>
              </a:spcAft>
              <a:buClr>
                <a:schemeClr val="tx2"/>
              </a:buClr>
              <a:buSzTx/>
              <a:buFont typeface="Arial"/>
              <a:buChar char="•"/>
              <a:tabLst/>
              <a:defRPr/>
            </a:pPr>
            <a:r>
              <a:rPr lang="en-US" sz="2600" dirty="0" smtClean="0">
                <a:solidFill>
                  <a:schemeClr val="tx2"/>
                </a:solidFill>
              </a:rPr>
              <a:t>Headache</a:t>
            </a:r>
          </a:p>
          <a:p>
            <a:pPr marR="0" lvl="1" indent="-285750" algn="l" defTabSz="457200" rtl="0" eaLnBrk="1" fontAlgn="auto" latinLnBrk="0" hangingPunct="1">
              <a:lnSpc>
                <a:spcPct val="100000"/>
              </a:lnSpc>
              <a:spcBef>
                <a:spcPts val="600"/>
              </a:spcBef>
              <a:spcAft>
                <a:spcPts val="0"/>
              </a:spcAft>
              <a:buClr>
                <a:schemeClr val="tx2"/>
              </a:buClr>
              <a:buSzTx/>
              <a:buFont typeface="Arial"/>
              <a:buChar char="•"/>
              <a:tabLst/>
              <a:defRPr/>
            </a:pPr>
            <a:r>
              <a:rPr lang="en-US" sz="2600" dirty="0" smtClean="0">
                <a:solidFill>
                  <a:schemeClr val="tx2"/>
                </a:solidFill>
              </a:rPr>
              <a:t>Joint / muscle aches</a:t>
            </a:r>
          </a:p>
          <a:p>
            <a:pPr marR="0" lvl="1" indent="-285750" algn="l" defTabSz="457200" rtl="0" eaLnBrk="1" fontAlgn="auto" latinLnBrk="0" hangingPunct="1">
              <a:lnSpc>
                <a:spcPct val="100000"/>
              </a:lnSpc>
              <a:spcBef>
                <a:spcPts val="600"/>
              </a:spcBef>
              <a:spcAft>
                <a:spcPts val="0"/>
              </a:spcAft>
              <a:buClr>
                <a:schemeClr val="tx2"/>
              </a:buClr>
              <a:buSzTx/>
              <a:buFont typeface="Arial"/>
              <a:buChar char="•"/>
              <a:tabLst/>
              <a:defRPr/>
            </a:pPr>
            <a:r>
              <a:rPr lang="en-US" sz="2600" dirty="0" smtClean="0">
                <a:solidFill>
                  <a:schemeClr val="tx2"/>
                </a:solidFill>
              </a:rPr>
              <a:t>Weakness</a:t>
            </a:r>
          </a:p>
          <a:p>
            <a:pPr marR="0" lvl="1" indent="-285750" algn="l" defTabSz="457200" rtl="0" eaLnBrk="1" fontAlgn="auto" latinLnBrk="0" hangingPunct="1">
              <a:lnSpc>
                <a:spcPct val="100000"/>
              </a:lnSpc>
              <a:spcBef>
                <a:spcPts val="600"/>
              </a:spcBef>
              <a:spcAft>
                <a:spcPts val="0"/>
              </a:spcAft>
              <a:buClr>
                <a:schemeClr val="tx2"/>
              </a:buClr>
              <a:buSzTx/>
              <a:buFont typeface="Arial"/>
              <a:buChar char="•"/>
              <a:tabLst/>
              <a:defRPr/>
            </a:pPr>
            <a:r>
              <a:rPr lang="en-US" sz="2600" dirty="0" smtClean="0">
                <a:solidFill>
                  <a:schemeClr val="tx2"/>
                </a:solidFill>
              </a:rPr>
              <a:t>Diarrhea</a:t>
            </a:r>
          </a:p>
          <a:p>
            <a:pPr marR="0" lvl="1" indent="-285750" algn="l" defTabSz="457200" rtl="0" eaLnBrk="1" fontAlgn="auto" latinLnBrk="0" hangingPunct="1">
              <a:lnSpc>
                <a:spcPct val="100000"/>
              </a:lnSpc>
              <a:spcBef>
                <a:spcPts val="600"/>
              </a:spcBef>
              <a:spcAft>
                <a:spcPts val="0"/>
              </a:spcAft>
              <a:buClr>
                <a:schemeClr val="tx2"/>
              </a:buClr>
              <a:buSzTx/>
              <a:buFont typeface="Arial"/>
              <a:buChar char="•"/>
              <a:tabLst/>
              <a:defRPr/>
            </a:pPr>
            <a:r>
              <a:rPr lang="en-US" sz="2600" dirty="0" smtClean="0">
                <a:solidFill>
                  <a:schemeClr val="tx2"/>
                </a:solidFill>
              </a:rPr>
              <a:t>Vomiting</a:t>
            </a:r>
          </a:p>
          <a:p>
            <a:pPr marR="0" lvl="1" indent="-285750" algn="l" defTabSz="457200" rtl="0" eaLnBrk="1" fontAlgn="auto" latinLnBrk="0" hangingPunct="1">
              <a:lnSpc>
                <a:spcPct val="100000"/>
              </a:lnSpc>
              <a:spcBef>
                <a:spcPts val="600"/>
              </a:spcBef>
              <a:spcAft>
                <a:spcPts val="0"/>
              </a:spcAft>
              <a:buClr>
                <a:schemeClr val="tx2"/>
              </a:buClr>
              <a:buSzTx/>
              <a:buFont typeface="Arial"/>
              <a:buChar char="•"/>
              <a:tabLst/>
              <a:defRPr/>
            </a:pPr>
            <a:r>
              <a:rPr lang="en-US" sz="2600" dirty="0" smtClean="0">
                <a:solidFill>
                  <a:schemeClr val="tx2"/>
                </a:solidFill>
              </a:rPr>
              <a:t>Stomach pain</a:t>
            </a:r>
          </a:p>
          <a:p>
            <a:pPr marR="0" lvl="1" indent="-285750" algn="l" defTabSz="457200" rtl="0" eaLnBrk="1" fontAlgn="auto" latinLnBrk="0" hangingPunct="1">
              <a:lnSpc>
                <a:spcPct val="100000"/>
              </a:lnSpc>
              <a:spcBef>
                <a:spcPts val="600"/>
              </a:spcBef>
              <a:spcAft>
                <a:spcPts val="0"/>
              </a:spcAft>
              <a:buClr>
                <a:schemeClr val="tx2"/>
              </a:buClr>
              <a:buSzTx/>
              <a:buFont typeface="Arial"/>
              <a:buChar char="•"/>
              <a:tabLst/>
              <a:defRPr/>
            </a:pPr>
            <a:r>
              <a:rPr lang="en-US" sz="2600" dirty="0" smtClean="0">
                <a:solidFill>
                  <a:schemeClr val="tx2"/>
                </a:solidFill>
              </a:rPr>
              <a:t>Lack of appetite</a:t>
            </a:r>
          </a:p>
          <a:p>
            <a:pPr marR="0" lvl="1" indent="-285750" algn="l" defTabSz="457200" rtl="0" eaLnBrk="1" fontAlgn="auto" latinLnBrk="0" hangingPunct="1">
              <a:lnSpc>
                <a:spcPct val="100000"/>
              </a:lnSpc>
              <a:spcBef>
                <a:spcPts val="600"/>
              </a:spcBef>
              <a:spcAft>
                <a:spcPts val="0"/>
              </a:spcAft>
              <a:buClr>
                <a:schemeClr val="tx2"/>
              </a:buClr>
              <a:buSzTx/>
              <a:buFont typeface="Arial"/>
              <a:buChar char="•"/>
              <a:tabLst/>
              <a:defRPr/>
            </a:pPr>
            <a:r>
              <a:rPr lang="en-US" sz="2600" dirty="0" smtClean="0">
                <a:solidFill>
                  <a:schemeClr val="tx2"/>
                </a:solidFill>
              </a:rPr>
              <a:t>Abnormal bleeding</a:t>
            </a:r>
          </a:p>
          <a:p>
            <a:pPr marL="742950" lvl="1" indent="-285750">
              <a:spcBef>
                <a:spcPct val="20000"/>
              </a:spcBef>
              <a:buClr>
                <a:schemeClr val="tx2"/>
              </a:buClr>
            </a:pPr>
            <a:endParaRPr lang="en-US" sz="2800" dirty="0" smtClean="0"/>
          </a:p>
          <a:p>
            <a:pPr marL="742950" lvl="1" indent="-285750">
              <a:spcBef>
                <a:spcPct val="20000"/>
              </a:spcBef>
              <a:buClr>
                <a:schemeClr val="tx2"/>
              </a:buClr>
              <a:buFont typeface="Arial"/>
              <a:buChar cha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
                <a:schemeClr val="tx2"/>
              </a:buClr>
              <a:buSzTx/>
              <a:buFontTx/>
              <a:buNone/>
              <a:tabLst/>
              <a:defRPr/>
            </a:pPr>
            <a:endParaRPr kumimoji="0" lang="en-US" sz="3200" b="1" i="0" u="none" strike="noStrike" kern="1200" cap="none" spc="0" normalizeH="0" baseline="0" noProof="0" dirty="0">
              <a:ln>
                <a:noFill/>
              </a:ln>
              <a:solidFill>
                <a:srgbClr val="580C14"/>
              </a:solidFill>
              <a:effectLst>
                <a:outerShdw blurRad="50800" dist="38100" dir="2700000">
                  <a:srgbClr val="000000">
                    <a:alpha val="43000"/>
                  </a:srgbClr>
                </a:outerShdw>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Treatments</a:t>
            </a:r>
            <a:endParaRPr lang="en-US" dirty="0"/>
          </a:p>
        </p:txBody>
      </p:sp>
      <p:sp>
        <p:nvSpPr>
          <p:cNvPr id="5" name="Slide Number Placeholder 4"/>
          <p:cNvSpPr>
            <a:spLocks noGrp="1"/>
          </p:cNvSpPr>
          <p:nvPr>
            <p:ph type="sldNum" sz="quarter" idx="4"/>
          </p:nvPr>
        </p:nvSpPr>
        <p:spPr/>
        <p:txBody>
          <a:bodyPr/>
          <a:lstStyle/>
          <a:p>
            <a:fld id="{2760B66B-A8C9-784D-9597-822A372AEDEB}" type="slidenum">
              <a:rPr lang="en-US" smtClean="0"/>
              <a:pPr/>
              <a:t>5</a:t>
            </a:fld>
            <a:endParaRPr lang="en-US" dirty="0"/>
          </a:p>
        </p:txBody>
      </p:sp>
      <p:sp>
        <p:nvSpPr>
          <p:cNvPr id="6" name="Text Placeholder 4"/>
          <p:cNvSpPr txBox="1">
            <a:spLocks/>
          </p:cNvSpPr>
          <p:nvPr/>
        </p:nvSpPr>
        <p:spPr>
          <a:xfrm>
            <a:off x="192680" y="1001486"/>
            <a:ext cx="8690063" cy="4862285"/>
          </a:xfrm>
          <a:prstGeom prst="rect">
            <a:avLst/>
          </a:prstGeom>
        </p:spPr>
        <p:txBody>
          <a:bodyPr vert="horz"/>
          <a:lstStyle/>
          <a:p>
            <a:pPr marL="742950" marR="0" lvl="1" indent="-285750" algn="l" defTabSz="457200" rtl="0" eaLnBrk="1" fontAlgn="auto" latinLnBrk="0" hangingPunct="1">
              <a:lnSpc>
                <a:spcPct val="100000"/>
              </a:lnSpc>
              <a:spcBef>
                <a:spcPct val="20000"/>
              </a:spcBef>
              <a:spcAft>
                <a:spcPts val="0"/>
              </a:spcAft>
              <a:buClr>
                <a:schemeClr val="tx2"/>
              </a:buClr>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Airway support</a:t>
            </a:r>
          </a:p>
          <a:p>
            <a:pPr marL="742950" marR="0" lvl="1" indent="-285750" algn="l" defTabSz="457200" rtl="0" eaLnBrk="1" fontAlgn="auto" latinLnBrk="0" hangingPunct="1">
              <a:lnSpc>
                <a:spcPct val="100000"/>
              </a:lnSpc>
              <a:spcBef>
                <a:spcPct val="20000"/>
              </a:spcBef>
              <a:spcAft>
                <a:spcPts val="0"/>
              </a:spcAft>
              <a:buClr>
                <a:schemeClr val="tx2"/>
              </a:buClr>
              <a:buSzTx/>
              <a:buFont typeface="Arial"/>
              <a:buChar char="•"/>
              <a:tabLst/>
              <a:defRPr/>
            </a:pPr>
            <a:r>
              <a:rPr lang="en-US" sz="2800" dirty="0" smtClean="0"/>
              <a:t>IV hydration</a:t>
            </a:r>
          </a:p>
          <a:p>
            <a:pPr marL="742950" marR="0" lvl="1" indent="-285750" algn="l" defTabSz="457200" rtl="0" eaLnBrk="1" fontAlgn="auto" latinLnBrk="0" hangingPunct="1">
              <a:lnSpc>
                <a:spcPct val="100000"/>
              </a:lnSpc>
              <a:spcBef>
                <a:spcPct val="20000"/>
              </a:spcBef>
              <a:spcAft>
                <a:spcPts val="0"/>
              </a:spcAft>
              <a:buClr>
                <a:schemeClr val="tx2"/>
              </a:buClr>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Care</a:t>
            </a:r>
            <a:r>
              <a:rPr kumimoji="0" lang="en-US" sz="2800" b="0" i="0" u="none" strike="noStrike" kern="1200" cap="none" spc="0" normalizeH="0" noProof="0" dirty="0" smtClean="0">
                <a:ln>
                  <a:noFill/>
                </a:ln>
                <a:solidFill>
                  <a:schemeClr val="tx1"/>
                </a:solidFill>
                <a:effectLst/>
                <a:uLnTx/>
                <a:uFillTx/>
                <a:latin typeface="+mn-lt"/>
                <a:ea typeface="+mn-ea"/>
                <a:cs typeface="+mn-cs"/>
              </a:rPr>
              <a:t> in an intensive care unit</a:t>
            </a:r>
          </a:p>
          <a:p>
            <a:pPr marL="742950" marR="0" lvl="1" indent="-285750" algn="l" defTabSz="457200" rtl="0" eaLnBrk="1" fontAlgn="auto" latinLnBrk="0" hangingPunct="1">
              <a:lnSpc>
                <a:spcPct val="100000"/>
              </a:lnSpc>
              <a:spcBef>
                <a:spcPct val="20000"/>
              </a:spcBef>
              <a:spcAft>
                <a:spcPts val="0"/>
              </a:spcAft>
              <a:buClr>
                <a:schemeClr val="tx2"/>
              </a:buClr>
              <a:buSzTx/>
              <a:buFont typeface="Arial"/>
              <a:buChar char="•"/>
              <a:tabLst/>
              <a:defRPr/>
            </a:pPr>
            <a:endParaRPr lang="en-US" sz="2800" baseline="0" dirty="0"/>
          </a:p>
          <a:p>
            <a:pPr marL="742950" marR="0" lvl="1" indent="-285750" algn="l" defTabSz="457200" rtl="0" eaLnBrk="1" fontAlgn="auto" latinLnBrk="0" hangingPunct="1">
              <a:lnSpc>
                <a:spcPct val="100000"/>
              </a:lnSpc>
              <a:spcBef>
                <a:spcPct val="20000"/>
              </a:spcBef>
              <a:spcAft>
                <a:spcPts val="0"/>
              </a:spcAft>
              <a:buClr>
                <a:schemeClr val="tx2"/>
              </a:buClr>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No vaccines or medicines (e.g. antiviral drugs) currently approved by the US Food &amp; Drug Administration</a:t>
            </a:r>
          </a:p>
          <a:p>
            <a:pPr marL="742950" marR="0" lvl="1" indent="-285750" algn="l" defTabSz="457200" rtl="0" eaLnBrk="1" fontAlgn="auto" latinLnBrk="0" hangingPunct="1">
              <a:lnSpc>
                <a:spcPct val="100000"/>
              </a:lnSpc>
              <a:spcBef>
                <a:spcPct val="20000"/>
              </a:spcBef>
              <a:spcAft>
                <a:spcPts val="0"/>
              </a:spcAft>
              <a:buClr>
                <a:schemeClr val="tx2"/>
              </a:buClr>
              <a:buSzTx/>
              <a:buFont typeface="Arial"/>
              <a:buChar char="•"/>
              <a:tabLst/>
              <a:defRPr/>
            </a:pPr>
            <a:r>
              <a:rPr lang="en-US" sz="2800" dirty="0" smtClean="0"/>
              <a:t>Experimental vaccines and treatments are under development</a:t>
            </a:r>
          </a:p>
          <a:p>
            <a:pPr marL="742950" marR="0" lvl="1" indent="-285750" algn="l" defTabSz="457200" rtl="0" eaLnBrk="1" fontAlgn="auto" latinLnBrk="0" hangingPunct="1">
              <a:lnSpc>
                <a:spcPct val="100000"/>
              </a:lnSpc>
              <a:spcBef>
                <a:spcPct val="20000"/>
              </a:spcBef>
              <a:spcAft>
                <a:spcPts val="0"/>
              </a:spcAft>
              <a:buClr>
                <a:schemeClr val="tx2"/>
              </a:buClr>
              <a:buSzTx/>
              <a:buFont typeface="Arial"/>
              <a:buChar char="•"/>
              <a:tabLst/>
              <a:defRPr/>
            </a:pPr>
            <a:endParaRPr lang="en-US" sz="2800" dirty="0" smtClean="0"/>
          </a:p>
          <a:p>
            <a:pPr marL="742950" lvl="1" indent="-285750">
              <a:spcBef>
                <a:spcPct val="20000"/>
              </a:spcBef>
              <a:buClr>
                <a:schemeClr val="tx2"/>
              </a:buClr>
            </a:pPr>
            <a:endParaRPr lang="en-US" sz="2800" dirty="0" smtClean="0"/>
          </a:p>
          <a:p>
            <a:pPr marL="742950" lvl="1" indent="-285750">
              <a:spcBef>
                <a:spcPct val="20000"/>
              </a:spcBef>
              <a:buClr>
                <a:schemeClr val="tx2"/>
              </a:buClr>
              <a:buFont typeface="Arial"/>
              <a:buChar cha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
                <a:schemeClr val="tx2"/>
              </a:buClr>
              <a:buSzTx/>
              <a:buFontTx/>
              <a:buNone/>
              <a:tabLst/>
              <a:defRPr/>
            </a:pPr>
            <a:endParaRPr kumimoji="0" lang="en-US" sz="3200" b="1" i="0" u="none" strike="noStrike" kern="1200" cap="none" spc="0" normalizeH="0" baseline="0" noProof="0" dirty="0">
              <a:ln>
                <a:noFill/>
              </a:ln>
              <a:solidFill>
                <a:srgbClr val="580C14"/>
              </a:solidFill>
              <a:effectLst>
                <a:outerShdw blurRad="50800" dist="38100" dir="2700000">
                  <a:srgbClr val="000000">
                    <a:alpha val="43000"/>
                  </a:srgbClr>
                </a:outerShdw>
              </a:effectLst>
              <a:uLnTx/>
              <a:uFillTx/>
              <a:latin typeface="+mn-lt"/>
              <a:ea typeface="+mn-ea"/>
              <a:cs typeface="+mn-cs"/>
            </a:endParaRPr>
          </a:p>
        </p:txBody>
      </p:sp>
      <p:pic>
        <p:nvPicPr>
          <p:cNvPr id="3074" name="Picture 2" descr="C:\Users\yamasd\Desktop\Prot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350" y="1001486"/>
            <a:ext cx="1882775" cy="188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975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Countries identified  for travel restrictions</a:t>
            </a:r>
            <a:endParaRPr lang="en-US" dirty="0"/>
          </a:p>
        </p:txBody>
      </p:sp>
      <p:sp>
        <p:nvSpPr>
          <p:cNvPr id="5" name="Slide Number Placeholder 4"/>
          <p:cNvSpPr>
            <a:spLocks noGrp="1"/>
          </p:cNvSpPr>
          <p:nvPr>
            <p:ph type="sldNum" sz="quarter" idx="4"/>
          </p:nvPr>
        </p:nvSpPr>
        <p:spPr/>
        <p:txBody>
          <a:bodyPr/>
          <a:lstStyle/>
          <a:p>
            <a:fld id="{2760B66B-A8C9-784D-9597-822A372AEDEB}" type="slidenum">
              <a:rPr lang="en-US" sz="2600" smtClean="0"/>
              <a:pPr/>
              <a:t>6</a:t>
            </a:fld>
            <a:endParaRPr lang="en-US" sz="2600" dirty="0"/>
          </a:p>
        </p:txBody>
      </p:sp>
      <p:sp>
        <p:nvSpPr>
          <p:cNvPr id="6" name="Text Placeholder 4"/>
          <p:cNvSpPr txBox="1">
            <a:spLocks/>
          </p:cNvSpPr>
          <p:nvPr/>
        </p:nvSpPr>
        <p:spPr>
          <a:xfrm>
            <a:off x="337821" y="870857"/>
            <a:ext cx="3653607" cy="5196114"/>
          </a:xfrm>
          <a:prstGeom prst="rect">
            <a:avLst/>
          </a:prstGeom>
        </p:spPr>
        <p:txBody>
          <a:bodyPr vert="horz"/>
          <a:lstStyle/>
          <a:p>
            <a:pPr marL="342900" indent="-342900">
              <a:buClr>
                <a:schemeClr val="tx2"/>
              </a:buClr>
              <a:buFont typeface="Arial" panose="020B0604020202020204" pitchFamily="34" charset="0"/>
              <a:buChar char="•"/>
            </a:pPr>
            <a:endParaRPr lang="en-US" sz="2600" dirty="0"/>
          </a:p>
          <a:p>
            <a:pPr marL="342900" indent="-342900">
              <a:buClr>
                <a:schemeClr val="tx2"/>
              </a:buClr>
              <a:buFont typeface="Arial" panose="020B0604020202020204" pitchFamily="34" charset="0"/>
              <a:buChar char="•"/>
            </a:pPr>
            <a:r>
              <a:rPr lang="en-US" sz="2600" dirty="0" smtClean="0"/>
              <a:t>Guinea</a:t>
            </a:r>
          </a:p>
          <a:p>
            <a:pPr marL="342900" indent="-342900">
              <a:buClr>
                <a:schemeClr val="tx2"/>
              </a:buClr>
              <a:buFont typeface="Arial" panose="020B0604020202020204" pitchFamily="34" charset="0"/>
              <a:buChar char="•"/>
            </a:pPr>
            <a:r>
              <a:rPr lang="en-US" sz="2600" dirty="0" smtClean="0"/>
              <a:t>Mali</a:t>
            </a:r>
          </a:p>
          <a:p>
            <a:pPr marL="342900" indent="-342900">
              <a:buClr>
                <a:schemeClr val="tx2"/>
              </a:buClr>
              <a:buFont typeface="Arial" panose="020B0604020202020204" pitchFamily="34" charset="0"/>
              <a:buChar char="•"/>
            </a:pPr>
            <a:r>
              <a:rPr lang="en-US" sz="2600" dirty="0" smtClean="0"/>
              <a:t>Benin</a:t>
            </a:r>
          </a:p>
          <a:p>
            <a:pPr marL="342900" indent="-342900">
              <a:buClr>
                <a:schemeClr val="tx2"/>
              </a:buClr>
              <a:buFont typeface="Arial" panose="020B0604020202020204" pitchFamily="34" charset="0"/>
              <a:buChar char="•"/>
            </a:pPr>
            <a:r>
              <a:rPr lang="en-US" sz="2600" dirty="0" smtClean="0"/>
              <a:t>Burkina Faso</a:t>
            </a:r>
          </a:p>
          <a:p>
            <a:pPr marL="342900" indent="-342900">
              <a:buClr>
                <a:schemeClr val="tx2"/>
              </a:buClr>
              <a:buFont typeface="Arial" panose="020B0604020202020204" pitchFamily="34" charset="0"/>
              <a:buChar char="•"/>
            </a:pPr>
            <a:r>
              <a:rPr lang="en-US" sz="2600" dirty="0" smtClean="0"/>
              <a:t>Democratic Republic of the Congo					</a:t>
            </a:r>
            <a:endParaRPr lang="en-US" sz="2600" dirty="0"/>
          </a:p>
          <a:p>
            <a:pPr marL="342900" indent="-342900">
              <a:buClr>
                <a:schemeClr val="tx2"/>
              </a:buClr>
              <a:buFont typeface="Arial" panose="020B0604020202020204" pitchFamily="34" charset="0"/>
              <a:buChar char="•"/>
            </a:pPr>
            <a:endParaRPr lang="en-US" sz="2600" dirty="0"/>
          </a:p>
          <a:p>
            <a:pPr marL="742950" marR="0" lvl="1" indent="-285750" algn="l" defTabSz="457200" rtl="0" eaLnBrk="1" fontAlgn="auto" latinLnBrk="0" hangingPunct="1">
              <a:lnSpc>
                <a:spcPct val="100000"/>
              </a:lnSpc>
              <a:spcBef>
                <a:spcPct val="20000"/>
              </a:spcBef>
              <a:spcAft>
                <a:spcPts val="0"/>
              </a:spcAft>
              <a:buClr>
                <a:schemeClr val="tx2"/>
              </a:buClr>
              <a:buSzTx/>
              <a:buFont typeface="Arial"/>
              <a:buChar char="•"/>
              <a:tabLst/>
              <a:defRPr/>
            </a:pPr>
            <a:endParaRPr lang="en-US" sz="2600" dirty="0" smtClean="0"/>
          </a:p>
          <a:p>
            <a:pPr marL="742950" lvl="1" indent="-285750">
              <a:spcBef>
                <a:spcPct val="20000"/>
              </a:spcBef>
              <a:buClr>
                <a:schemeClr val="tx2"/>
              </a:buClr>
            </a:pPr>
            <a:endParaRPr lang="en-US" sz="2600" dirty="0" smtClean="0"/>
          </a:p>
          <a:p>
            <a:pPr marL="742950" lvl="1" indent="-285750">
              <a:spcBef>
                <a:spcPct val="20000"/>
              </a:spcBef>
              <a:buClr>
                <a:schemeClr val="tx2"/>
              </a:buClr>
              <a:buFont typeface="Arial"/>
              <a:buChar char="•"/>
            </a:pPr>
            <a:endParaRPr kumimoji="0" lang="en-US" sz="2600" b="0" i="0" u="none" strike="noStrike" kern="1200" cap="none" spc="0" normalizeH="0" baseline="0" noProof="0" dirty="0" smtClean="0">
              <a:ln>
                <a:noFill/>
              </a:ln>
              <a:solidFill>
                <a:schemeClr val="tx1"/>
              </a:solidFill>
              <a:effectLst/>
              <a:uLnTx/>
              <a:uFillTx/>
            </a:endParaRPr>
          </a:p>
          <a:p>
            <a:pPr marL="342900" marR="0" lvl="0" indent="-342900" algn="l" defTabSz="457200" rtl="0" eaLnBrk="1" fontAlgn="auto" latinLnBrk="0" hangingPunct="1">
              <a:lnSpc>
                <a:spcPct val="100000"/>
              </a:lnSpc>
              <a:spcBef>
                <a:spcPct val="20000"/>
              </a:spcBef>
              <a:spcAft>
                <a:spcPts val="0"/>
              </a:spcAft>
              <a:buClr>
                <a:schemeClr val="tx2"/>
              </a:buClr>
              <a:buSzTx/>
              <a:buFontTx/>
              <a:buNone/>
              <a:tabLst/>
              <a:defRPr/>
            </a:pPr>
            <a:endParaRPr kumimoji="0" lang="en-US" sz="2600" b="1" i="0" u="none" strike="noStrike" kern="1200" cap="none" spc="0" normalizeH="0" baseline="0" noProof="0" dirty="0">
              <a:ln>
                <a:noFill/>
              </a:ln>
              <a:solidFill>
                <a:srgbClr val="580C14"/>
              </a:solidFill>
              <a:effectLst>
                <a:outerShdw blurRad="50800" dist="38100" dir="2700000">
                  <a:srgbClr val="000000">
                    <a:alpha val="43000"/>
                  </a:srgbClr>
                </a:outerShdw>
              </a:effectLst>
              <a:uLnTx/>
              <a:uFillTx/>
            </a:endParaRPr>
          </a:p>
        </p:txBody>
      </p:sp>
      <p:pic>
        <p:nvPicPr>
          <p:cNvPr id="4098" name="Picture 2" descr="C:\Users\yamasd\Desktop\Restric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981" y="3896632"/>
            <a:ext cx="2035175" cy="1901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4"/>
          <p:cNvSpPr txBox="1">
            <a:spLocks/>
          </p:cNvSpPr>
          <p:nvPr/>
        </p:nvSpPr>
        <p:spPr>
          <a:xfrm>
            <a:off x="3610794" y="870857"/>
            <a:ext cx="2775492" cy="5196114"/>
          </a:xfrm>
          <a:prstGeom prst="rect">
            <a:avLst/>
          </a:prstGeom>
        </p:spPr>
        <p:txBody>
          <a:bodyPr vert="horz"/>
          <a:lstStyle/>
          <a:p>
            <a:pPr marL="342900" indent="-342900">
              <a:buClr>
                <a:schemeClr val="tx2"/>
              </a:buClr>
              <a:buFont typeface="Arial" panose="020B0604020202020204" pitchFamily="34" charset="0"/>
              <a:buChar char="•"/>
            </a:pPr>
            <a:endParaRPr lang="en-US" sz="2600" dirty="0"/>
          </a:p>
          <a:p>
            <a:pPr marL="342900" indent="-342900">
              <a:buClr>
                <a:schemeClr val="tx2"/>
              </a:buClr>
              <a:buFont typeface="Arial" panose="020B0604020202020204" pitchFamily="34" charset="0"/>
              <a:buChar char="•"/>
            </a:pPr>
            <a:r>
              <a:rPr lang="en-US" sz="2600" dirty="0" smtClean="0"/>
              <a:t>Liberia</a:t>
            </a:r>
          </a:p>
          <a:p>
            <a:pPr marL="342900" indent="-342900">
              <a:buClr>
                <a:schemeClr val="tx2"/>
              </a:buClr>
              <a:buFont typeface="Arial" panose="020B0604020202020204" pitchFamily="34" charset="0"/>
              <a:buChar char="•"/>
            </a:pPr>
            <a:r>
              <a:rPr lang="en-US" sz="2600" dirty="0" smtClean="0"/>
              <a:t>Guinea-Bissau</a:t>
            </a:r>
          </a:p>
          <a:p>
            <a:pPr marL="342900" indent="-342900">
              <a:buClr>
                <a:schemeClr val="tx2"/>
              </a:buClr>
              <a:buFont typeface="Arial" panose="020B0604020202020204" pitchFamily="34" charset="0"/>
              <a:buChar char="•"/>
            </a:pPr>
            <a:r>
              <a:rPr lang="en-US" sz="2600" dirty="0" smtClean="0"/>
              <a:t>Ghana</a:t>
            </a:r>
          </a:p>
          <a:p>
            <a:pPr marL="342900" indent="-342900">
              <a:buClr>
                <a:schemeClr val="tx2"/>
              </a:buClr>
              <a:buFont typeface="Arial" panose="020B0604020202020204" pitchFamily="34" charset="0"/>
              <a:buChar char="•"/>
            </a:pPr>
            <a:r>
              <a:rPr lang="en-US" sz="2600" dirty="0" smtClean="0"/>
              <a:t>Togo					</a:t>
            </a:r>
            <a:endParaRPr lang="en-US" sz="2600" dirty="0"/>
          </a:p>
          <a:p>
            <a:pPr marL="342900" indent="-342900">
              <a:buClr>
                <a:schemeClr val="tx2"/>
              </a:buClr>
              <a:buFont typeface="Arial" panose="020B0604020202020204" pitchFamily="34" charset="0"/>
              <a:buChar char="•"/>
            </a:pPr>
            <a:endParaRPr lang="en-US" sz="2600" dirty="0"/>
          </a:p>
          <a:p>
            <a:pPr marL="742950" marR="0" lvl="1" indent="-285750" algn="l" defTabSz="457200" rtl="0" eaLnBrk="1" fontAlgn="auto" latinLnBrk="0" hangingPunct="1">
              <a:lnSpc>
                <a:spcPct val="100000"/>
              </a:lnSpc>
              <a:spcBef>
                <a:spcPct val="20000"/>
              </a:spcBef>
              <a:spcAft>
                <a:spcPts val="0"/>
              </a:spcAft>
              <a:buClr>
                <a:schemeClr val="tx2"/>
              </a:buClr>
              <a:buSzTx/>
              <a:buFont typeface="Arial"/>
              <a:buChar char="•"/>
              <a:tabLst/>
              <a:defRPr/>
            </a:pPr>
            <a:endParaRPr lang="en-US" sz="2600" dirty="0" smtClean="0"/>
          </a:p>
          <a:p>
            <a:pPr marL="742950" lvl="1" indent="-285750">
              <a:spcBef>
                <a:spcPct val="20000"/>
              </a:spcBef>
              <a:buClr>
                <a:schemeClr val="tx2"/>
              </a:buClr>
            </a:pPr>
            <a:endParaRPr lang="en-US" sz="2600" dirty="0" smtClean="0"/>
          </a:p>
          <a:p>
            <a:pPr marL="742950" lvl="1" indent="-285750">
              <a:spcBef>
                <a:spcPct val="20000"/>
              </a:spcBef>
              <a:buClr>
                <a:schemeClr val="tx2"/>
              </a:buClr>
              <a:buFont typeface="Arial"/>
              <a:buChar char="•"/>
            </a:pPr>
            <a:endParaRPr kumimoji="0" lang="en-US" sz="2600" b="0" i="0" u="none" strike="noStrike" kern="1200" cap="none" spc="0" normalizeH="0" baseline="0" noProof="0" dirty="0" smtClean="0">
              <a:ln>
                <a:noFill/>
              </a:ln>
              <a:solidFill>
                <a:schemeClr val="tx1"/>
              </a:solidFill>
              <a:effectLst/>
              <a:uLnTx/>
              <a:uFillTx/>
            </a:endParaRPr>
          </a:p>
          <a:p>
            <a:pPr marL="342900" marR="0" lvl="0" indent="-342900" algn="l" defTabSz="457200" rtl="0" eaLnBrk="1" fontAlgn="auto" latinLnBrk="0" hangingPunct="1">
              <a:lnSpc>
                <a:spcPct val="100000"/>
              </a:lnSpc>
              <a:spcBef>
                <a:spcPct val="20000"/>
              </a:spcBef>
              <a:spcAft>
                <a:spcPts val="0"/>
              </a:spcAft>
              <a:buClr>
                <a:schemeClr val="tx2"/>
              </a:buClr>
              <a:buSzTx/>
              <a:buFontTx/>
              <a:buNone/>
              <a:tabLst/>
              <a:defRPr/>
            </a:pPr>
            <a:endParaRPr kumimoji="0" lang="en-US" sz="2600" b="1" i="0" u="none" strike="noStrike" kern="1200" cap="none" spc="0" normalizeH="0" baseline="0" noProof="0" dirty="0">
              <a:ln>
                <a:noFill/>
              </a:ln>
              <a:solidFill>
                <a:srgbClr val="580C14"/>
              </a:solidFill>
              <a:effectLst>
                <a:outerShdw blurRad="50800" dist="38100" dir="2700000">
                  <a:srgbClr val="000000">
                    <a:alpha val="43000"/>
                  </a:srgbClr>
                </a:outerShdw>
              </a:effectLst>
              <a:uLnTx/>
              <a:uFillTx/>
            </a:endParaRPr>
          </a:p>
        </p:txBody>
      </p:sp>
      <p:sp>
        <p:nvSpPr>
          <p:cNvPr id="9" name="Text Placeholder 4"/>
          <p:cNvSpPr txBox="1">
            <a:spLocks/>
          </p:cNvSpPr>
          <p:nvPr/>
        </p:nvSpPr>
        <p:spPr>
          <a:xfrm>
            <a:off x="6223358" y="870857"/>
            <a:ext cx="2645318" cy="5196114"/>
          </a:xfrm>
          <a:prstGeom prst="rect">
            <a:avLst/>
          </a:prstGeom>
        </p:spPr>
        <p:txBody>
          <a:bodyPr vert="horz"/>
          <a:lstStyle/>
          <a:p>
            <a:pPr marL="342900" indent="-342900">
              <a:buClr>
                <a:schemeClr val="tx2"/>
              </a:buClr>
              <a:buFont typeface="Arial" panose="020B0604020202020204" pitchFamily="34" charset="0"/>
              <a:buChar char="•"/>
            </a:pPr>
            <a:endParaRPr lang="en-US" sz="2600" dirty="0"/>
          </a:p>
          <a:p>
            <a:pPr marL="342900" indent="-342900">
              <a:buClr>
                <a:schemeClr val="tx2"/>
              </a:buClr>
              <a:buFont typeface="Arial" panose="020B0604020202020204" pitchFamily="34" charset="0"/>
              <a:buChar char="•"/>
            </a:pPr>
            <a:r>
              <a:rPr lang="en-US" sz="2600" dirty="0" smtClean="0"/>
              <a:t>Sierra Leone</a:t>
            </a:r>
          </a:p>
          <a:p>
            <a:pPr marL="342900" indent="-342900">
              <a:buClr>
                <a:schemeClr val="tx2"/>
              </a:buClr>
              <a:buFont typeface="Arial" panose="020B0604020202020204" pitchFamily="34" charset="0"/>
              <a:buChar char="•"/>
            </a:pPr>
            <a:r>
              <a:rPr lang="en-US" sz="2600" dirty="0" smtClean="0"/>
              <a:t>Senegal</a:t>
            </a:r>
          </a:p>
          <a:p>
            <a:pPr marL="342900" indent="-342900">
              <a:buClr>
                <a:schemeClr val="tx2"/>
              </a:buClr>
              <a:buFont typeface="Arial" panose="020B0604020202020204" pitchFamily="34" charset="0"/>
              <a:buChar char="•"/>
            </a:pPr>
            <a:r>
              <a:rPr lang="en-US" sz="2600" dirty="0" smtClean="0"/>
              <a:t>The Gambia</a:t>
            </a:r>
          </a:p>
          <a:p>
            <a:pPr marL="342900" indent="-342900">
              <a:buClr>
                <a:schemeClr val="tx2"/>
              </a:buClr>
              <a:buFont typeface="Arial" panose="020B0604020202020204" pitchFamily="34" charset="0"/>
              <a:buChar char="•"/>
            </a:pPr>
            <a:r>
              <a:rPr lang="en-US" sz="2600" dirty="0" smtClean="0"/>
              <a:t>Cote d’Ivoire	(Ivory Coast)				</a:t>
            </a:r>
            <a:endParaRPr lang="en-US" sz="2600" dirty="0"/>
          </a:p>
          <a:p>
            <a:pPr marL="342900" indent="-342900">
              <a:buClr>
                <a:schemeClr val="tx2"/>
              </a:buClr>
              <a:buFont typeface="Arial" panose="020B0604020202020204" pitchFamily="34" charset="0"/>
              <a:buChar char="•"/>
            </a:pPr>
            <a:endParaRPr lang="en-US" sz="2600" dirty="0"/>
          </a:p>
          <a:p>
            <a:pPr marL="742950" marR="0" lvl="1" indent="-285750" algn="l" defTabSz="457200" rtl="0" eaLnBrk="1" fontAlgn="auto" latinLnBrk="0" hangingPunct="1">
              <a:lnSpc>
                <a:spcPct val="100000"/>
              </a:lnSpc>
              <a:spcBef>
                <a:spcPct val="20000"/>
              </a:spcBef>
              <a:spcAft>
                <a:spcPts val="0"/>
              </a:spcAft>
              <a:buClr>
                <a:schemeClr val="tx2"/>
              </a:buClr>
              <a:buSzTx/>
              <a:buFont typeface="Arial"/>
              <a:buChar char="•"/>
              <a:tabLst/>
              <a:defRPr/>
            </a:pPr>
            <a:endParaRPr lang="en-US" sz="2600" dirty="0" smtClean="0"/>
          </a:p>
          <a:p>
            <a:pPr marL="742950" lvl="1" indent="-285750">
              <a:spcBef>
                <a:spcPct val="20000"/>
              </a:spcBef>
              <a:buClr>
                <a:schemeClr val="tx2"/>
              </a:buClr>
            </a:pPr>
            <a:endParaRPr lang="en-US" sz="2600" dirty="0" smtClean="0"/>
          </a:p>
          <a:p>
            <a:pPr marL="742950" lvl="1" indent="-285750">
              <a:spcBef>
                <a:spcPct val="20000"/>
              </a:spcBef>
              <a:buClr>
                <a:schemeClr val="tx2"/>
              </a:buClr>
              <a:buFont typeface="Arial"/>
              <a:buChar char="•"/>
            </a:pPr>
            <a:endParaRPr kumimoji="0" lang="en-US" sz="2600" b="0" i="0" u="none" strike="noStrike" kern="1200" cap="none" spc="0" normalizeH="0" baseline="0" noProof="0" dirty="0" smtClean="0">
              <a:ln>
                <a:noFill/>
              </a:ln>
              <a:solidFill>
                <a:schemeClr val="tx1"/>
              </a:solidFill>
              <a:effectLst/>
              <a:uLnTx/>
              <a:uFillTx/>
            </a:endParaRPr>
          </a:p>
          <a:p>
            <a:pPr marL="342900" marR="0" lvl="0" indent="-342900" algn="l" defTabSz="457200" rtl="0" eaLnBrk="1" fontAlgn="auto" latinLnBrk="0" hangingPunct="1">
              <a:lnSpc>
                <a:spcPct val="100000"/>
              </a:lnSpc>
              <a:spcBef>
                <a:spcPct val="20000"/>
              </a:spcBef>
              <a:spcAft>
                <a:spcPts val="0"/>
              </a:spcAft>
              <a:buClr>
                <a:schemeClr val="tx2"/>
              </a:buClr>
              <a:buSzTx/>
              <a:buFontTx/>
              <a:buNone/>
              <a:tabLst/>
              <a:defRPr/>
            </a:pPr>
            <a:endParaRPr kumimoji="0" lang="en-US" sz="2600" b="1" i="0" u="none" strike="noStrike" kern="1200" cap="none" spc="0" normalizeH="0" baseline="0" noProof="0" dirty="0">
              <a:ln>
                <a:noFill/>
              </a:ln>
              <a:solidFill>
                <a:srgbClr val="580C14"/>
              </a:solidFill>
              <a:effectLst>
                <a:outerShdw blurRad="50800" dist="38100" dir="2700000">
                  <a:srgbClr val="000000">
                    <a:alpha val="43000"/>
                  </a:srgbClr>
                </a:outerShdw>
              </a:effectLst>
              <a:uLnTx/>
              <a:uFillTx/>
            </a:endParaRPr>
          </a:p>
        </p:txBody>
      </p:sp>
    </p:spTree>
    <p:extLst>
      <p:ext uri="{BB962C8B-B14F-4D97-AF65-F5344CB8AC3E}">
        <p14:creationId xmlns:p14="http://schemas.microsoft.com/office/powerpoint/2010/main" val="2452558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Rensselaer Protective Measures - STUDENTS</a:t>
            </a:r>
            <a:endParaRPr lang="en-US" dirty="0"/>
          </a:p>
        </p:txBody>
      </p:sp>
      <p:sp>
        <p:nvSpPr>
          <p:cNvPr id="5" name="Slide Number Placeholder 4"/>
          <p:cNvSpPr>
            <a:spLocks noGrp="1"/>
          </p:cNvSpPr>
          <p:nvPr>
            <p:ph type="sldNum" sz="quarter" idx="4"/>
          </p:nvPr>
        </p:nvSpPr>
        <p:spPr/>
        <p:txBody>
          <a:bodyPr/>
          <a:lstStyle/>
          <a:p>
            <a:fld id="{2760B66B-A8C9-784D-9597-822A372AEDEB}" type="slidenum">
              <a:rPr lang="en-US" smtClean="0"/>
              <a:pPr/>
              <a:t>7</a:t>
            </a:fld>
            <a:endParaRPr lang="en-US" dirty="0"/>
          </a:p>
        </p:txBody>
      </p:sp>
      <p:sp>
        <p:nvSpPr>
          <p:cNvPr id="6" name="Text Placeholder 4"/>
          <p:cNvSpPr txBox="1">
            <a:spLocks/>
          </p:cNvSpPr>
          <p:nvPr/>
        </p:nvSpPr>
        <p:spPr>
          <a:xfrm>
            <a:off x="192679" y="1059544"/>
            <a:ext cx="8806178" cy="5181599"/>
          </a:xfrm>
          <a:prstGeom prst="rect">
            <a:avLst/>
          </a:prstGeom>
        </p:spPr>
        <p:txBody>
          <a:bodyPr vert="horz"/>
          <a:lstStyle/>
          <a:p>
            <a:pPr marL="285750" indent="-285750">
              <a:buClr>
                <a:schemeClr val="tx2"/>
              </a:buClr>
              <a:buFont typeface="Arial" panose="020B0604020202020204" pitchFamily="34" charset="0"/>
              <a:buChar char="•"/>
            </a:pPr>
            <a:r>
              <a:rPr lang="en-US" sz="2800" dirty="0"/>
              <a:t>S</a:t>
            </a:r>
            <a:r>
              <a:rPr lang="en-US" sz="2800" dirty="0" smtClean="0"/>
              <a:t>uspending educational </a:t>
            </a:r>
            <a:r>
              <a:rPr lang="en-US" sz="2800" dirty="0"/>
              <a:t>programs with </a:t>
            </a:r>
            <a:r>
              <a:rPr lang="en-US" sz="2800" dirty="0" smtClean="0"/>
              <a:t>countries listed on CDC website, </a:t>
            </a:r>
            <a:r>
              <a:rPr lang="en-US" sz="2800" dirty="0"/>
              <a:t>as well as countries surrounding the CDC listed </a:t>
            </a:r>
            <a:r>
              <a:rPr lang="en-US" sz="2800" dirty="0" smtClean="0"/>
              <a:t>countries.</a:t>
            </a:r>
          </a:p>
          <a:p>
            <a:pPr marL="285750" indent="-285750">
              <a:buClr>
                <a:schemeClr val="tx2"/>
              </a:buClr>
              <a:buFont typeface="Arial" panose="020B0604020202020204" pitchFamily="34" charset="0"/>
              <a:buChar char="•"/>
            </a:pPr>
            <a:endParaRPr lang="en-US" sz="2800" dirty="0" smtClean="0"/>
          </a:p>
          <a:p>
            <a:pPr marL="285750" indent="-285750">
              <a:buClr>
                <a:schemeClr val="tx2"/>
              </a:buClr>
              <a:buFont typeface="Arial" panose="020B0604020202020204" pitchFamily="34" charset="0"/>
              <a:buChar char="•"/>
            </a:pPr>
            <a:r>
              <a:rPr lang="en-US" sz="2800" dirty="0" smtClean="0"/>
              <a:t>No </a:t>
            </a:r>
            <a:r>
              <a:rPr lang="en-US" sz="2800" dirty="0"/>
              <a:t>student travel to these countries on university business is </a:t>
            </a:r>
            <a:r>
              <a:rPr lang="en-US" sz="2800" dirty="0" smtClean="0"/>
              <a:t>permitted.</a:t>
            </a:r>
            <a:endParaRPr lang="en-US" sz="2800" dirty="0"/>
          </a:p>
          <a:p>
            <a:pPr>
              <a:buClr>
                <a:schemeClr val="tx2"/>
              </a:buClr>
            </a:pPr>
            <a:endParaRPr lang="en-US" sz="2200" dirty="0"/>
          </a:p>
          <a:p>
            <a:pPr marL="742950" marR="0" lvl="1" indent="-285750" algn="l" defTabSz="457200" rtl="0" eaLnBrk="1" fontAlgn="auto" latinLnBrk="0" hangingPunct="1">
              <a:lnSpc>
                <a:spcPct val="100000"/>
              </a:lnSpc>
              <a:spcBef>
                <a:spcPct val="20000"/>
              </a:spcBef>
              <a:spcAft>
                <a:spcPts val="0"/>
              </a:spcAft>
              <a:buClr>
                <a:schemeClr val="tx2"/>
              </a:buClr>
              <a:buSzTx/>
              <a:buFont typeface="Arial"/>
              <a:buChar char="•"/>
              <a:tabLst/>
              <a:defRPr/>
            </a:pPr>
            <a:endParaRPr lang="en-US" sz="2200" dirty="0" smtClean="0"/>
          </a:p>
          <a:p>
            <a:pPr marL="742950" lvl="1" indent="-285750">
              <a:spcBef>
                <a:spcPct val="20000"/>
              </a:spcBef>
              <a:buClr>
                <a:schemeClr val="tx2"/>
              </a:buClr>
            </a:pPr>
            <a:endParaRPr lang="en-US" sz="2200" dirty="0" smtClean="0"/>
          </a:p>
          <a:p>
            <a:pPr marL="742950" lvl="1" indent="-285750">
              <a:spcBef>
                <a:spcPct val="20000"/>
              </a:spcBef>
              <a:buClr>
                <a:schemeClr val="tx2"/>
              </a:buClr>
              <a:buFont typeface="Arial"/>
              <a:buChar char="•"/>
            </a:pPr>
            <a:endParaRPr kumimoji="0" lang="en-US" sz="2200" b="0" i="0" u="none" strike="noStrike" kern="1200" cap="none" spc="0" normalizeH="0" baseline="0" noProof="0" dirty="0" smtClean="0">
              <a:ln>
                <a:noFill/>
              </a:ln>
              <a:solidFill>
                <a:schemeClr val="tx1"/>
              </a:solidFill>
              <a:effectLst/>
              <a:uLnTx/>
              <a:uFillTx/>
            </a:endParaRPr>
          </a:p>
          <a:p>
            <a:pPr marL="342900" marR="0" lvl="0" indent="-342900" algn="l" defTabSz="457200" rtl="0" eaLnBrk="1" fontAlgn="auto" latinLnBrk="0" hangingPunct="1">
              <a:lnSpc>
                <a:spcPct val="100000"/>
              </a:lnSpc>
              <a:spcBef>
                <a:spcPct val="20000"/>
              </a:spcBef>
              <a:spcAft>
                <a:spcPts val="0"/>
              </a:spcAft>
              <a:buClr>
                <a:schemeClr val="tx2"/>
              </a:buClr>
              <a:buSzTx/>
              <a:buFontTx/>
              <a:buNone/>
              <a:tabLst/>
              <a:defRPr/>
            </a:pPr>
            <a:endParaRPr kumimoji="0" lang="en-US" sz="2200" b="1" i="0" u="none" strike="noStrike" kern="1200" cap="none" spc="0" normalizeH="0" baseline="0" noProof="0" dirty="0">
              <a:ln>
                <a:noFill/>
              </a:ln>
              <a:solidFill>
                <a:srgbClr val="580C14"/>
              </a:solidFill>
              <a:effectLst>
                <a:outerShdw blurRad="50800" dist="38100" dir="2700000">
                  <a:srgbClr val="000000">
                    <a:alpha val="43000"/>
                  </a:srgbClr>
                </a:outerShdw>
              </a:effectLst>
              <a:uLnTx/>
              <a:uFillTx/>
            </a:endParaRPr>
          </a:p>
        </p:txBody>
      </p:sp>
    </p:spTree>
    <p:extLst>
      <p:ext uri="{BB962C8B-B14F-4D97-AF65-F5344CB8AC3E}">
        <p14:creationId xmlns:p14="http://schemas.microsoft.com/office/powerpoint/2010/main" val="74152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Rensselaer Protective Measures – STUDENTS</a:t>
            </a:r>
            <a:endParaRPr lang="en-US" dirty="0"/>
          </a:p>
        </p:txBody>
      </p:sp>
      <p:sp>
        <p:nvSpPr>
          <p:cNvPr id="5" name="Slide Number Placeholder 4"/>
          <p:cNvSpPr>
            <a:spLocks noGrp="1"/>
          </p:cNvSpPr>
          <p:nvPr>
            <p:ph type="sldNum" sz="quarter" idx="4"/>
          </p:nvPr>
        </p:nvSpPr>
        <p:spPr/>
        <p:txBody>
          <a:bodyPr/>
          <a:lstStyle/>
          <a:p>
            <a:fld id="{2760B66B-A8C9-784D-9597-822A372AEDEB}" type="slidenum">
              <a:rPr lang="en-US" smtClean="0"/>
              <a:pPr/>
              <a:t>8</a:t>
            </a:fld>
            <a:endParaRPr lang="en-US" dirty="0"/>
          </a:p>
        </p:txBody>
      </p:sp>
      <p:sp>
        <p:nvSpPr>
          <p:cNvPr id="6" name="Text Placeholder 4"/>
          <p:cNvSpPr txBox="1">
            <a:spLocks/>
          </p:cNvSpPr>
          <p:nvPr/>
        </p:nvSpPr>
        <p:spPr>
          <a:xfrm>
            <a:off x="192679" y="827315"/>
            <a:ext cx="8806178" cy="5181599"/>
          </a:xfrm>
          <a:prstGeom prst="rect">
            <a:avLst/>
          </a:prstGeom>
        </p:spPr>
        <p:txBody>
          <a:bodyPr vert="horz"/>
          <a:lstStyle/>
          <a:p>
            <a:pPr marL="285750" indent="-285750">
              <a:buClr>
                <a:schemeClr val="tx2"/>
              </a:buClr>
              <a:buFont typeface="Arial" panose="020B0604020202020204" pitchFamily="34" charset="0"/>
              <a:buChar char="•"/>
            </a:pPr>
            <a:r>
              <a:rPr lang="en-US" sz="2800" dirty="0" smtClean="0"/>
              <a:t>Students </a:t>
            </a:r>
            <a:r>
              <a:rPr lang="en-US" sz="2800" dirty="0"/>
              <a:t>whose homes are in the impacted countries should contact the Dean of </a:t>
            </a:r>
            <a:r>
              <a:rPr lang="en-US" sz="2800" dirty="0" smtClean="0"/>
              <a:t>Students before </a:t>
            </a:r>
            <a:r>
              <a:rPr lang="en-US" sz="2800" dirty="0"/>
              <a:t>going home.  Students who have traveled to, or through, a listed country must be cleared by the Student Health Center before returning to our </a:t>
            </a:r>
            <a:r>
              <a:rPr lang="en-US" sz="2800" dirty="0" smtClean="0"/>
              <a:t>campuses.</a:t>
            </a:r>
          </a:p>
          <a:p>
            <a:pPr marL="285750" indent="-285750">
              <a:buClr>
                <a:schemeClr val="tx2"/>
              </a:buClr>
              <a:buFont typeface="Arial" panose="020B0604020202020204" pitchFamily="34" charset="0"/>
              <a:buChar char="•"/>
            </a:pPr>
            <a:endParaRPr lang="en-US" sz="2800" dirty="0" smtClean="0"/>
          </a:p>
          <a:p>
            <a:pPr marL="285750" indent="-285750">
              <a:buClr>
                <a:schemeClr val="tx2"/>
              </a:buClr>
              <a:buFont typeface="Arial" panose="020B0604020202020204" pitchFamily="34" charset="0"/>
              <a:buChar char="•"/>
            </a:pPr>
            <a:r>
              <a:rPr lang="en-US" sz="2800" dirty="0" smtClean="0"/>
              <a:t>Travel </a:t>
            </a:r>
            <a:r>
              <a:rPr lang="en-US" sz="2800" dirty="0"/>
              <a:t>for personal reasons is strongly discouraged, including travel that may transit in listed areas.  If you still plan on traveling to, or through, those regions, you must contact the Dean of </a:t>
            </a:r>
            <a:r>
              <a:rPr lang="en-US" sz="2800" dirty="0" smtClean="0"/>
              <a:t>Students.</a:t>
            </a:r>
            <a:endParaRPr lang="en-US" sz="2800" dirty="0"/>
          </a:p>
          <a:p>
            <a:pPr>
              <a:buClr>
                <a:schemeClr val="tx2"/>
              </a:buClr>
            </a:pPr>
            <a:endParaRPr lang="en-US" sz="2800" dirty="0"/>
          </a:p>
          <a:p>
            <a:pPr marL="742950" marR="0" lvl="1" indent="-285750" algn="l" defTabSz="457200" rtl="0" eaLnBrk="1" fontAlgn="auto" latinLnBrk="0" hangingPunct="1">
              <a:lnSpc>
                <a:spcPct val="100000"/>
              </a:lnSpc>
              <a:spcBef>
                <a:spcPct val="20000"/>
              </a:spcBef>
              <a:spcAft>
                <a:spcPts val="0"/>
              </a:spcAft>
              <a:buClr>
                <a:schemeClr val="tx2"/>
              </a:buClr>
              <a:buSzTx/>
              <a:buFont typeface="Arial"/>
              <a:buChar char="•"/>
              <a:tabLst/>
              <a:defRPr/>
            </a:pPr>
            <a:endParaRPr lang="en-US" sz="2800" dirty="0" smtClean="0"/>
          </a:p>
          <a:p>
            <a:pPr marL="742950" lvl="1" indent="-285750">
              <a:spcBef>
                <a:spcPct val="20000"/>
              </a:spcBef>
              <a:buClr>
                <a:schemeClr val="tx2"/>
              </a:buClr>
            </a:pPr>
            <a:endParaRPr lang="en-US" sz="2800" dirty="0" smtClean="0"/>
          </a:p>
          <a:p>
            <a:pPr marL="742950" lvl="1" indent="-285750">
              <a:spcBef>
                <a:spcPct val="20000"/>
              </a:spcBef>
              <a:buClr>
                <a:schemeClr val="tx2"/>
              </a:buClr>
              <a:buFont typeface="Arial"/>
              <a:buChar char="•"/>
            </a:pPr>
            <a:endParaRPr kumimoji="0" lang="en-US" sz="2800" b="0" i="0" u="none" strike="noStrike" kern="1200" cap="none" spc="0" normalizeH="0" baseline="0" noProof="0" dirty="0" smtClean="0">
              <a:ln>
                <a:noFill/>
              </a:ln>
              <a:solidFill>
                <a:schemeClr val="tx1"/>
              </a:solidFill>
              <a:effectLst/>
              <a:uLnTx/>
              <a:uFillTx/>
            </a:endParaRPr>
          </a:p>
          <a:p>
            <a:pPr marL="342900" marR="0" lvl="0" indent="-342900" algn="l" defTabSz="457200" rtl="0" eaLnBrk="1" fontAlgn="auto" latinLnBrk="0" hangingPunct="1">
              <a:lnSpc>
                <a:spcPct val="100000"/>
              </a:lnSpc>
              <a:spcBef>
                <a:spcPct val="20000"/>
              </a:spcBef>
              <a:spcAft>
                <a:spcPts val="0"/>
              </a:spcAft>
              <a:buClr>
                <a:schemeClr val="tx2"/>
              </a:buClr>
              <a:buSzTx/>
              <a:buFontTx/>
              <a:buNone/>
              <a:tabLst/>
              <a:defRPr/>
            </a:pPr>
            <a:endParaRPr kumimoji="0" lang="en-US" sz="2800" b="1" i="0" u="none" strike="noStrike" kern="1200" cap="none" spc="0" normalizeH="0" baseline="0" noProof="0" dirty="0">
              <a:ln>
                <a:noFill/>
              </a:ln>
              <a:solidFill>
                <a:srgbClr val="580C14"/>
              </a:solidFill>
              <a:effectLst>
                <a:outerShdw blurRad="50800" dist="38100" dir="2700000">
                  <a:srgbClr val="000000">
                    <a:alpha val="43000"/>
                  </a:srgbClr>
                </a:outerShdw>
              </a:effectLst>
              <a:uLnTx/>
              <a:uFillTx/>
            </a:endParaRPr>
          </a:p>
        </p:txBody>
      </p:sp>
    </p:spTree>
    <p:extLst>
      <p:ext uri="{BB962C8B-B14F-4D97-AF65-F5344CB8AC3E}">
        <p14:creationId xmlns:p14="http://schemas.microsoft.com/office/powerpoint/2010/main" val="1537873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Rensselaer Protective Measures – FACULTY AND STAFF</a:t>
            </a:r>
            <a:endParaRPr lang="en-US" dirty="0"/>
          </a:p>
        </p:txBody>
      </p:sp>
      <p:sp>
        <p:nvSpPr>
          <p:cNvPr id="5" name="Slide Number Placeholder 4"/>
          <p:cNvSpPr>
            <a:spLocks noGrp="1"/>
          </p:cNvSpPr>
          <p:nvPr>
            <p:ph type="sldNum" sz="quarter" idx="4"/>
          </p:nvPr>
        </p:nvSpPr>
        <p:spPr/>
        <p:txBody>
          <a:bodyPr/>
          <a:lstStyle/>
          <a:p>
            <a:fld id="{2760B66B-A8C9-784D-9597-822A372AEDEB}" type="slidenum">
              <a:rPr lang="en-US" smtClean="0"/>
              <a:pPr/>
              <a:t>9</a:t>
            </a:fld>
            <a:endParaRPr lang="en-US" dirty="0"/>
          </a:p>
        </p:txBody>
      </p:sp>
      <p:sp>
        <p:nvSpPr>
          <p:cNvPr id="6" name="Text Placeholder 4"/>
          <p:cNvSpPr txBox="1">
            <a:spLocks/>
          </p:cNvSpPr>
          <p:nvPr/>
        </p:nvSpPr>
        <p:spPr>
          <a:xfrm>
            <a:off x="192679" y="1190165"/>
            <a:ext cx="8806178" cy="4601029"/>
          </a:xfrm>
          <a:prstGeom prst="rect">
            <a:avLst/>
          </a:prstGeom>
        </p:spPr>
        <p:txBody>
          <a:bodyPr vert="horz"/>
          <a:lstStyle/>
          <a:p>
            <a:pPr marL="342900" indent="-342900">
              <a:buClr>
                <a:schemeClr val="tx2"/>
              </a:buClr>
              <a:buFont typeface="Arial" panose="020B0604020202020204" pitchFamily="34" charset="0"/>
              <a:buChar char="•"/>
            </a:pPr>
            <a:r>
              <a:rPr lang="en-US" sz="2800" dirty="0"/>
              <a:t>T</a:t>
            </a:r>
            <a:r>
              <a:rPr lang="en-US" sz="2800" dirty="0" smtClean="0"/>
              <a:t>ravel </a:t>
            </a:r>
            <a:r>
              <a:rPr lang="en-US" sz="2800" dirty="0"/>
              <a:t>for university business to </a:t>
            </a:r>
            <a:r>
              <a:rPr lang="en-US" sz="2800" dirty="0" smtClean="0"/>
              <a:t>listed countries is suspended until </a:t>
            </a:r>
            <a:r>
              <a:rPr lang="en-US" sz="2800" dirty="0"/>
              <a:t>further notice, as is using airports in those regions as transit points.  </a:t>
            </a:r>
            <a:endParaRPr lang="en-US" sz="2800" dirty="0" smtClean="0"/>
          </a:p>
          <a:p>
            <a:pPr marL="342900" indent="-342900">
              <a:buClr>
                <a:schemeClr val="tx2"/>
              </a:buClr>
              <a:buFont typeface="Arial" panose="020B0604020202020204" pitchFamily="34" charset="0"/>
              <a:buChar char="•"/>
            </a:pPr>
            <a:endParaRPr lang="en-US" sz="2800" dirty="0" smtClean="0"/>
          </a:p>
          <a:p>
            <a:pPr marL="342900" indent="-342900">
              <a:buClr>
                <a:schemeClr val="tx2"/>
              </a:buClr>
              <a:buFont typeface="Arial" panose="020B0604020202020204" pitchFamily="34" charset="0"/>
              <a:buChar char="•"/>
            </a:pPr>
            <a:r>
              <a:rPr lang="en-US" sz="2800" dirty="0" smtClean="0"/>
              <a:t>Travel </a:t>
            </a:r>
            <a:r>
              <a:rPr lang="en-US" sz="2800" dirty="0"/>
              <a:t>for personal reasons is strongly discouraged, including travel that may transit in listed areas.  If you still plan on traveling to or through those regions, you are expected to obtain approval from the </a:t>
            </a:r>
            <a:r>
              <a:rPr lang="en-US" sz="2800" dirty="0" smtClean="0"/>
              <a:t>Provost and/or </a:t>
            </a:r>
            <a:r>
              <a:rPr lang="en-US" sz="2800" dirty="0"/>
              <a:t>the Vice President for Human </a:t>
            </a:r>
            <a:r>
              <a:rPr lang="en-US" sz="2800" dirty="0" smtClean="0"/>
              <a:t>Resources.</a:t>
            </a:r>
            <a:endParaRPr lang="en-US" sz="2200" dirty="0" smtClean="0"/>
          </a:p>
          <a:p>
            <a:pPr marL="742950" lvl="1" indent="-285750">
              <a:spcBef>
                <a:spcPct val="20000"/>
              </a:spcBef>
              <a:buClr>
                <a:schemeClr val="tx2"/>
              </a:buClr>
            </a:pPr>
            <a:endParaRPr lang="en-US" sz="2200" dirty="0" smtClean="0"/>
          </a:p>
          <a:p>
            <a:pPr marL="742950" lvl="1" indent="-285750">
              <a:spcBef>
                <a:spcPct val="20000"/>
              </a:spcBef>
              <a:buClr>
                <a:schemeClr val="tx2"/>
              </a:buClr>
              <a:buFont typeface="Arial"/>
              <a:buChar char="•"/>
            </a:pPr>
            <a:endParaRPr kumimoji="0" lang="en-US" sz="2200" b="0" i="0" u="none" strike="noStrike" kern="1200" cap="none" spc="0" normalizeH="0" baseline="0" noProof="0" dirty="0" smtClean="0">
              <a:ln>
                <a:noFill/>
              </a:ln>
              <a:solidFill>
                <a:schemeClr val="tx1"/>
              </a:solidFill>
              <a:effectLst/>
              <a:uLnTx/>
              <a:uFillTx/>
            </a:endParaRPr>
          </a:p>
          <a:p>
            <a:pPr marL="342900" marR="0" lvl="0" indent="-342900" algn="l" defTabSz="457200" rtl="0" eaLnBrk="1" fontAlgn="auto" latinLnBrk="0" hangingPunct="1">
              <a:lnSpc>
                <a:spcPct val="100000"/>
              </a:lnSpc>
              <a:spcBef>
                <a:spcPct val="20000"/>
              </a:spcBef>
              <a:spcAft>
                <a:spcPts val="0"/>
              </a:spcAft>
              <a:buClr>
                <a:schemeClr val="tx2"/>
              </a:buClr>
              <a:buSzTx/>
              <a:buFontTx/>
              <a:buNone/>
              <a:tabLst/>
              <a:defRPr/>
            </a:pPr>
            <a:endParaRPr kumimoji="0" lang="en-US" sz="2200" b="1" i="0" u="none" strike="noStrike" kern="1200" cap="none" spc="0" normalizeH="0" baseline="0" noProof="0" dirty="0">
              <a:ln>
                <a:noFill/>
              </a:ln>
              <a:solidFill>
                <a:srgbClr val="580C14"/>
              </a:solidFill>
              <a:effectLst>
                <a:outerShdw blurRad="50800" dist="38100" dir="2700000">
                  <a:srgbClr val="000000">
                    <a:alpha val="43000"/>
                  </a:srgbClr>
                </a:outerShdw>
              </a:effectLst>
              <a:uLnTx/>
              <a:uFillTx/>
            </a:endParaRPr>
          </a:p>
        </p:txBody>
      </p:sp>
    </p:spTree>
    <p:extLst>
      <p:ext uri="{BB962C8B-B14F-4D97-AF65-F5344CB8AC3E}">
        <p14:creationId xmlns:p14="http://schemas.microsoft.com/office/powerpoint/2010/main" val="1296414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1">
      <a:dk1>
        <a:sysClr val="windowText" lastClr="000000"/>
      </a:dk1>
      <a:lt1>
        <a:srgbClr val="DBDBDB"/>
      </a:lt1>
      <a:dk2>
        <a:srgbClr val="570711"/>
      </a:dk2>
      <a:lt2>
        <a:srgbClr val="EEECE1"/>
      </a:lt2>
      <a:accent1>
        <a:srgbClr val="FFFFCC"/>
      </a:accent1>
      <a:accent2>
        <a:srgbClr val="FBFFDD"/>
      </a:accent2>
      <a:accent3>
        <a:srgbClr val="FD7FA1"/>
      </a:accent3>
      <a:accent4>
        <a:srgbClr val="FFFFFF"/>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2169</TotalTime>
  <Words>706</Words>
  <Application>Microsoft Office PowerPoint</Application>
  <PresentationFormat>On-screen Show (4:3)</PresentationFormat>
  <Paragraphs>162</Paragraphs>
  <Slides>14</Slides>
  <Notes>14</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Office Theme</vt:lpstr>
      <vt:lpstr>1_Office Theme</vt:lpstr>
      <vt:lpstr>Office Theme</vt:lpstr>
      <vt:lpstr>3_Office Theme</vt:lpstr>
      <vt:lpstr>Rensselaer  Ebola Protocols</vt:lpstr>
      <vt:lpstr>Definition</vt:lpstr>
      <vt:lpstr>Transmission</vt:lpstr>
      <vt:lpstr>Symptoms</vt:lpstr>
      <vt:lpstr>Treatments</vt:lpstr>
      <vt:lpstr>Countries identified  for travel restrictions</vt:lpstr>
      <vt:lpstr>Rensselaer Protective Measures - STUDENTS</vt:lpstr>
      <vt:lpstr>Rensselaer Protective Measures – STUDENTS</vt:lpstr>
      <vt:lpstr>Rensselaer Protective Measures – FACULTY AND STAFF</vt:lpstr>
      <vt:lpstr>Rensselaer Protective Measures – FACULTY AND STAFF</vt:lpstr>
      <vt:lpstr>Rensselaer Protective Measures – VISITORS</vt:lpstr>
      <vt:lpstr>Rensselaer Protective Measures – VISITORS</vt:lpstr>
      <vt:lpstr>Rensselaer Protective Measures – VISITORS </vt:lpstr>
      <vt:lpstr>Who to Call</vt:lpstr>
    </vt:vector>
  </TitlesOfParts>
  <Company>RPI</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Trish Galvin</dc:creator>
  <cp:lastModifiedBy>Kurt Anderson</cp:lastModifiedBy>
  <cp:revision>96</cp:revision>
  <cp:lastPrinted>2014-10-24T15:48:10Z</cp:lastPrinted>
  <dcterms:created xsi:type="dcterms:W3CDTF">2011-06-30T14:09:39Z</dcterms:created>
  <dcterms:modified xsi:type="dcterms:W3CDTF">2014-10-30T12:00:20Z</dcterms:modified>
</cp:coreProperties>
</file>