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14"/>
  </p:notesMasterIdLst>
  <p:sldIdLst>
    <p:sldId id="256" r:id="rId2"/>
    <p:sldId id="270" r:id="rId3"/>
    <p:sldId id="275" r:id="rId4"/>
    <p:sldId id="276" r:id="rId5"/>
    <p:sldId id="277" r:id="rId6"/>
    <p:sldId id="278" r:id="rId7"/>
    <p:sldId id="269" r:id="rId8"/>
    <p:sldId id="271" r:id="rId9"/>
    <p:sldId id="273" r:id="rId10"/>
    <p:sldId id="272" r:id="rId11"/>
    <p:sldId id="274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9" autoAdjust="0"/>
    <p:restoredTop sz="94628" autoAdjust="0"/>
  </p:normalViewPr>
  <p:slideViewPr>
    <p:cSldViewPr>
      <p:cViewPr varScale="1">
        <p:scale>
          <a:sx n="68" d="100"/>
          <a:sy n="68" d="100"/>
        </p:scale>
        <p:origin x="-96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2DB34-B21A-11DE-C687-001F160DED1D}" type="datetimeFigureOut">
              <a:rPr lang="en-US" smtClean="0"/>
              <a:pPr/>
              <a:t>10/8/2009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3056E-B21A-11DE-C687-001F160DE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Lau, Li, Xie, Franklin   -     Bathymetry Trackline Fitting    -     ACM SIGSPATIAL GIS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4822-B209-11DE-C687-001F160DED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Lau, Li, Xie, Franklin   -     Bathymetry Trackline Fitting    -     ACM SIGSPATIAL GIS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4822-B209-11DE-C687-001F160DE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Lau, Li, Xie, Franklin   -     Bathymetry Trackline Fitting    -     ACM SIGSPATIAL GIS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4822-B209-11DE-C687-001F160DE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Lau, Li, Xie, Franklin   -     Bathymetry Trackline Fitting    -     ACM SIGSPATIAL GIS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4822-B209-11DE-C687-001F160DE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400800"/>
            <a:ext cx="6248400" cy="304800"/>
          </a:xfrm>
        </p:spPr>
        <p:txBody>
          <a:bodyPr/>
          <a:lstStyle/>
          <a:p>
            <a:r>
              <a:rPr lang="en-US" smtClean="0"/>
              <a:t>Lau, Li, Xie, Franklin   -     Bathymetry Trackline Fitting    -     ACM SIGSPATIAL GIS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4822-B209-11DE-C687-001F160DE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Lau, Li, Xie, Franklin   -     Bathymetry Trackline Fitting    -     ACM SIGSPATIAL GIS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4822-B209-11DE-C687-001F160DE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Lau, Li, Xie, Franklin   -     Bathymetry Trackline Fitting    -     ACM SIGSPATIAL GIS 2009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4822-B209-11DE-C687-001F160DE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Lau, Li, Xie, Franklin   -     Bathymetry Trackline Fitting    -     ACM SIGSPATIAL GIS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4822-B209-11DE-C687-001F160DE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Lau, Li, Xie, Franklin   -     Bathymetry Trackline Fitting    -     ACM SIGSPATIAL GIS 2009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4822-B209-11DE-C687-001F160DE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400800"/>
            <a:ext cx="7620000" cy="304800"/>
          </a:xfrm>
        </p:spPr>
        <p:txBody>
          <a:bodyPr/>
          <a:lstStyle/>
          <a:p>
            <a:r>
              <a:rPr lang="en-US" smtClean="0"/>
              <a:t>Lau, Li, Xie, Franklin   -     Bathymetry Trackline Fitting    -     ACM SIGSPATIAL GIS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4822-B209-11DE-C687-001F160DED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Lau, Li, Xie, Franklin   -     Bathymetry Trackline Fitting    -     ACM SIGSPATIAL GIS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C6B4822-B209-11DE-C687-001F160DE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Lau, Li, Xie, Franklin   -     Bathymetry Trackline Fitting    -     ACM SIGSPATIAL GIS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C6B4822-B209-11DE-C687-001F160DE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5" r:id="rId2"/>
    <p:sldLayoutId id="2147483916" r:id="rId3"/>
    <p:sldLayoutId id="2147483914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85799"/>
            <a:ext cx="8153400" cy="23622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Sea Floor Bathymetry </a:t>
            </a:r>
            <a:r>
              <a:rPr lang="en-US" dirty="0" err="1" smtClean="0"/>
              <a:t>Trackline</a:t>
            </a:r>
            <a:r>
              <a:rPr lang="en-US" dirty="0" smtClean="0"/>
              <a:t> Surface Fitting Without Visible Artifacts Using ODETLAP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12420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Tsz</a:t>
            </a:r>
            <a:r>
              <a:rPr lang="en-US" dirty="0" smtClean="0"/>
              <a:t>-Yam Lau,  You Li,  </a:t>
            </a:r>
            <a:r>
              <a:rPr lang="en-US" dirty="0" err="1" smtClean="0"/>
              <a:t>Zhongyi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Xie</a:t>
            </a:r>
            <a:r>
              <a:rPr lang="en-US" dirty="0" smtClean="0"/>
              <a:t>, W. Randolph Franklin</a:t>
            </a:r>
          </a:p>
          <a:p>
            <a:r>
              <a:rPr lang="en-US" dirty="0" smtClean="0"/>
              <a:t>Rensselaer Polytechnic Institute</a:t>
            </a:r>
          </a:p>
          <a:p>
            <a:r>
              <a:rPr lang="en-US" dirty="0" smtClean="0"/>
              <a:t>Troy, NY, USA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4572000"/>
            <a:ext cx="3535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ACM SIGSPATIAL GIS 2009, Seattle</a:t>
            </a:r>
            <a:endParaRPr lang="en-US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ODETLAP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1481328"/>
            <a:ext cx="4648200" cy="5071872"/>
          </a:xfrm>
        </p:spPr>
        <p:txBody>
          <a:bodyPr>
            <a:normAutofit/>
          </a:bodyPr>
          <a:lstStyle/>
          <a:p>
            <a:r>
              <a:rPr lang="en-US" dirty="0" smtClean="0"/>
              <a:t>Sparse </a:t>
            </a:r>
            <a:r>
              <a:rPr lang="en-US" dirty="0" err="1" smtClean="0"/>
              <a:t>overdetermined</a:t>
            </a:r>
            <a:r>
              <a:rPr lang="en-US" dirty="0" smtClean="0"/>
              <a:t> linear system.</a:t>
            </a:r>
          </a:p>
          <a:p>
            <a:endParaRPr lang="en-US" baseline="-25000" dirty="0" smtClean="0"/>
          </a:p>
          <a:p>
            <a:pPr>
              <a:buNone/>
            </a:pPr>
            <a:endParaRPr lang="en-US" baseline="-25000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R trades accuracy </a:t>
            </a:r>
            <a:r>
              <a:rPr lang="en-US" dirty="0" err="1" smtClean="0"/>
              <a:t>vs</a:t>
            </a:r>
            <a:r>
              <a:rPr lang="en-US" dirty="0" smtClean="0"/>
              <a:t> smoothness.</a:t>
            </a:r>
          </a:p>
          <a:p>
            <a:r>
              <a:rPr lang="en-US" dirty="0" smtClean="0"/>
              <a:t>Limited precision data:</a:t>
            </a:r>
          </a:p>
          <a:p>
            <a:r>
              <a:rPr lang="en-US" dirty="0" smtClean="0"/>
              <a:t>Too many resulting surface details not valid, but people like details.</a:t>
            </a:r>
          </a:p>
          <a:p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Lau, Li, Xie, Franklin   -     Bathymetry Trackline Fitting    -     ACM SIGSPATIAL GIS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4822-B209-11DE-C687-001F160DED1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 descr="eqn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514600"/>
            <a:ext cx="4191000" cy="914400"/>
          </a:xfrm>
          <a:prstGeom prst="rect">
            <a:avLst/>
          </a:prstGeom>
        </p:spPr>
      </p:pic>
      <p:pic>
        <p:nvPicPr>
          <p:cNvPr id="10" name="Picture 9" descr="idw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600200"/>
            <a:ext cx="4115425" cy="41086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00800" y="57912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R=20</a:t>
            </a:r>
            <a:endParaRPr lang="en-US" sz="2800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ODETLAP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1481328"/>
            <a:ext cx="4648200" cy="5071872"/>
          </a:xfrm>
        </p:spPr>
        <p:txBody>
          <a:bodyPr>
            <a:normAutofit/>
          </a:bodyPr>
          <a:lstStyle/>
          <a:p>
            <a:r>
              <a:rPr lang="en-US" dirty="0" smtClean="0"/>
              <a:t>Sparse </a:t>
            </a:r>
            <a:r>
              <a:rPr lang="en-US" dirty="0" err="1" smtClean="0"/>
              <a:t>overdetermined</a:t>
            </a:r>
            <a:r>
              <a:rPr lang="en-US" dirty="0" smtClean="0"/>
              <a:t> linear system.</a:t>
            </a:r>
          </a:p>
          <a:p>
            <a:endParaRPr lang="en-US" baseline="-25000" dirty="0" smtClean="0"/>
          </a:p>
          <a:p>
            <a:pPr>
              <a:buNone/>
            </a:pPr>
            <a:endParaRPr lang="en-US" baseline="-25000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R trades accuracy </a:t>
            </a:r>
            <a:r>
              <a:rPr lang="en-US" dirty="0" err="1" smtClean="0"/>
              <a:t>vs</a:t>
            </a:r>
            <a:r>
              <a:rPr lang="en-US" dirty="0" smtClean="0"/>
              <a:t> smoothness.</a:t>
            </a:r>
          </a:p>
          <a:p>
            <a:r>
              <a:rPr lang="en-US" dirty="0" smtClean="0"/>
              <a:t>Limited precision data:</a:t>
            </a:r>
          </a:p>
          <a:p>
            <a:r>
              <a:rPr lang="en-US" dirty="0" smtClean="0"/>
              <a:t>Too many resulting surface details not valid, but people like details.</a:t>
            </a:r>
          </a:p>
          <a:p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Lau, Li, Xie, Franklin   -     Bathymetry Trackline Fitting    -     ACM SIGSPATIAL GIS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4822-B209-11DE-C687-001F160DED1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 descr="eqn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514600"/>
            <a:ext cx="4191000" cy="914400"/>
          </a:xfrm>
          <a:prstGeom prst="rect">
            <a:avLst/>
          </a:prstGeom>
        </p:spPr>
      </p:pic>
      <p:pic>
        <p:nvPicPr>
          <p:cNvPr id="10" name="Picture 9" descr="idw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600200"/>
            <a:ext cx="4115424" cy="41086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00800" y="57912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R=30</a:t>
            </a:r>
            <a:endParaRPr lang="en-US" sz="2800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ODETLAP with variable 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of the closest known points being widely varying distance away</a:t>
            </a:r>
          </a:p>
          <a:p>
            <a:r>
              <a:rPr lang="en-US" dirty="0" smtClean="0"/>
              <a:t>Solution: weight equations for different points differently</a:t>
            </a:r>
          </a:p>
          <a:p>
            <a:r>
              <a:rPr lang="en-US" dirty="0" smtClean="0"/>
              <a:t>Surface shows details with fewer artifacts.</a:t>
            </a:r>
          </a:p>
          <a:p>
            <a:endParaRPr lang="en-US" dirty="0"/>
          </a:p>
        </p:txBody>
      </p:sp>
      <p:pic>
        <p:nvPicPr>
          <p:cNvPr id="5" name="Content Placeholder 4" descr="r30r10_z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752600"/>
            <a:ext cx="4343900" cy="4336778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Lau, Li, Xie, Franklin   -     Bathymetry Trackline Fitting    -     ACM SIGSPATIAL GIS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4822-B209-11DE-C687-001F160DED1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en-US" dirty="0" smtClean="0"/>
              <a:t>urrent methods inadequate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Ship </a:t>
            </a:r>
            <a:r>
              <a:rPr lang="en-US" dirty="0" err="1" smtClean="0"/>
              <a:t>Tracklines</a:t>
            </a:r>
            <a:endParaRPr lang="en-US" dirty="0" smtClean="0"/>
          </a:p>
        </p:txBody>
      </p:sp>
      <p:pic>
        <p:nvPicPr>
          <p:cNvPr id="10" name="Content Placeholder 9" descr="track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1650" y="2449513"/>
            <a:ext cx="3951287" cy="3951287"/>
          </a:xfr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Inverse Distance Weighting</a:t>
            </a:r>
            <a:endParaRPr lang="en-US" sz="2000" dirty="0"/>
          </a:p>
        </p:txBody>
      </p:sp>
      <p:pic>
        <p:nvPicPr>
          <p:cNvPr id="9" name="Content Placeholder 8" descr="idw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87025" y="2449513"/>
            <a:ext cx="3957775" cy="3951287"/>
          </a:xfr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914400" y="6476998"/>
            <a:ext cx="7233915" cy="228602"/>
          </a:xfrm>
        </p:spPr>
        <p:txBody>
          <a:bodyPr/>
          <a:lstStyle/>
          <a:p>
            <a:r>
              <a:rPr lang="en-US" smtClean="0"/>
              <a:t>Lau, Li, Xie, Franklin   -     Bathymetry Trackline Fitting    -     ACM SIGSPATIAL GIS 2009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4822-B209-11DE-C687-001F160DED1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en-US" dirty="0" smtClean="0"/>
              <a:t>urrent methods inadequate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Ship </a:t>
            </a:r>
            <a:r>
              <a:rPr lang="en-US" dirty="0" err="1" smtClean="0"/>
              <a:t>Tracklines</a:t>
            </a:r>
            <a:endParaRPr lang="en-US" dirty="0" smtClean="0"/>
          </a:p>
        </p:txBody>
      </p:sp>
      <p:pic>
        <p:nvPicPr>
          <p:cNvPr id="10" name="Content Placeholder 9" descr="track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1650" y="2449513"/>
            <a:ext cx="3951287" cy="3951287"/>
          </a:xfr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err="1" smtClean="0"/>
              <a:t>Kriging</a:t>
            </a:r>
            <a:endParaRPr lang="en-US" sz="2000" dirty="0"/>
          </a:p>
        </p:txBody>
      </p:sp>
      <p:pic>
        <p:nvPicPr>
          <p:cNvPr id="9" name="Content Placeholder 8" descr="idw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87025" y="2449513"/>
            <a:ext cx="3957775" cy="3951286"/>
          </a:xfr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914400" y="6476998"/>
            <a:ext cx="7233915" cy="228602"/>
          </a:xfrm>
        </p:spPr>
        <p:txBody>
          <a:bodyPr/>
          <a:lstStyle/>
          <a:p>
            <a:r>
              <a:rPr lang="en-US" smtClean="0"/>
              <a:t>Lau, Li, Xie, Franklin   -     Bathymetry Trackline Fitting    -     ACM SIGSPATIAL GIS 2009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4822-B209-11DE-C687-001F160DED1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en-US" dirty="0" smtClean="0"/>
              <a:t>urrent methods inadequate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Ship </a:t>
            </a:r>
            <a:r>
              <a:rPr lang="en-US" dirty="0" err="1" smtClean="0"/>
              <a:t>Tracklines</a:t>
            </a:r>
            <a:endParaRPr lang="en-US" dirty="0" smtClean="0"/>
          </a:p>
        </p:txBody>
      </p:sp>
      <p:pic>
        <p:nvPicPr>
          <p:cNvPr id="10" name="Content Placeholder 9" descr="track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1650" y="2449513"/>
            <a:ext cx="3951287" cy="3951287"/>
          </a:xfr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err="1" smtClean="0"/>
              <a:t>Voronoi</a:t>
            </a:r>
            <a:endParaRPr lang="en-US" sz="2000" dirty="0"/>
          </a:p>
        </p:txBody>
      </p:sp>
      <p:pic>
        <p:nvPicPr>
          <p:cNvPr id="9" name="Content Placeholder 8" descr="idw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87025" y="2449513"/>
            <a:ext cx="3957774" cy="3951286"/>
          </a:xfr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914400" y="6476998"/>
            <a:ext cx="7233915" cy="228602"/>
          </a:xfrm>
        </p:spPr>
        <p:txBody>
          <a:bodyPr/>
          <a:lstStyle/>
          <a:p>
            <a:r>
              <a:rPr lang="en-US" smtClean="0"/>
              <a:t>Lau, Li, Xie, Franklin   -     Bathymetry Trackline Fitting    -     ACM SIGSPATIAL GIS 2009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4822-B209-11DE-C687-001F160DED1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en-US" dirty="0" smtClean="0"/>
              <a:t>urrent methods inadequate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Ship </a:t>
            </a:r>
            <a:r>
              <a:rPr lang="en-US" dirty="0" err="1" smtClean="0"/>
              <a:t>Tracklines</a:t>
            </a:r>
            <a:endParaRPr lang="en-US" dirty="0" smtClean="0"/>
          </a:p>
        </p:txBody>
      </p:sp>
      <p:pic>
        <p:nvPicPr>
          <p:cNvPr id="10" name="Content Placeholder 9" descr="track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1650" y="2449513"/>
            <a:ext cx="3951287" cy="3951287"/>
          </a:xfr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/>
              <a:t>Linear SPLINE</a:t>
            </a:r>
            <a:endParaRPr lang="en-US" sz="2000" dirty="0"/>
          </a:p>
        </p:txBody>
      </p:sp>
      <p:pic>
        <p:nvPicPr>
          <p:cNvPr id="9" name="Content Placeholder 8" descr="idw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93508" y="2449513"/>
            <a:ext cx="3944808" cy="3951286"/>
          </a:xfr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914400" y="6476998"/>
            <a:ext cx="7233915" cy="228602"/>
          </a:xfrm>
        </p:spPr>
        <p:txBody>
          <a:bodyPr/>
          <a:lstStyle/>
          <a:p>
            <a:r>
              <a:rPr lang="en-US" smtClean="0"/>
              <a:t>Lau, Li, Xie, Franklin   -     Bathymetry Trackline Fitting    -     ACM SIGSPATIAL GIS 2009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4822-B209-11DE-C687-001F160DED1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en-US" dirty="0" smtClean="0"/>
              <a:t>urrent methods inadequate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Ship </a:t>
            </a:r>
            <a:r>
              <a:rPr lang="en-US" dirty="0" err="1" smtClean="0"/>
              <a:t>Tracklines</a:t>
            </a:r>
            <a:endParaRPr lang="en-US" dirty="0" smtClean="0"/>
          </a:p>
        </p:txBody>
      </p:sp>
      <p:pic>
        <p:nvPicPr>
          <p:cNvPr id="10" name="Content Placeholder 9" descr="track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1650" y="2449513"/>
            <a:ext cx="3951287" cy="3951287"/>
          </a:xfr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/>
              <a:t>QUADRATIC SPLINE</a:t>
            </a:r>
            <a:endParaRPr lang="en-US" sz="2000" dirty="0"/>
          </a:p>
        </p:txBody>
      </p:sp>
      <p:pic>
        <p:nvPicPr>
          <p:cNvPr id="9" name="Content Placeholder 8" descr="idw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93508" y="2449513"/>
            <a:ext cx="3944808" cy="3951285"/>
          </a:xfr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914400" y="6476998"/>
            <a:ext cx="7233915" cy="228602"/>
          </a:xfrm>
        </p:spPr>
        <p:txBody>
          <a:bodyPr/>
          <a:lstStyle/>
          <a:p>
            <a:r>
              <a:rPr lang="en-US" smtClean="0"/>
              <a:t>Lau, Li, Xie, Franklin   -     Bathymetry Trackline Fitting    -     ACM SIGSPATIAL GIS 2009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4822-B209-11DE-C687-001F160DED1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ODETLAP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1481328"/>
            <a:ext cx="4648200" cy="5071872"/>
          </a:xfrm>
        </p:spPr>
        <p:txBody>
          <a:bodyPr>
            <a:normAutofit/>
          </a:bodyPr>
          <a:lstStyle/>
          <a:p>
            <a:r>
              <a:rPr lang="en-US" dirty="0" smtClean="0"/>
              <a:t>Sparse </a:t>
            </a:r>
            <a:r>
              <a:rPr lang="en-US" dirty="0" err="1" smtClean="0"/>
              <a:t>overdetermined</a:t>
            </a:r>
            <a:r>
              <a:rPr lang="en-US" dirty="0" smtClean="0"/>
              <a:t> linear system.</a:t>
            </a:r>
          </a:p>
          <a:p>
            <a:endParaRPr lang="en-US" baseline="-25000" dirty="0" smtClean="0"/>
          </a:p>
          <a:p>
            <a:pPr>
              <a:buNone/>
            </a:pPr>
            <a:endParaRPr lang="en-US" baseline="-25000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R trades accuracy </a:t>
            </a:r>
            <a:r>
              <a:rPr lang="en-US" dirty="0" err="1" smtClean="0"/>
              <a:t>vs</a:t>
            </a:r>
            <a:r>
              <a:rPr lang="en-US" dirty="0" smtClean="0"/>
              <a:t> smoothness.</a:t>
            </a:r>
          </a:p>
          <a:p>
            <a:r>
              <a:rPr lang="en-US" dirty="0" smtClean="0"/>
              <a:t>Limited precision data:</a:t>
            </a:r>
          </a:p>
          <a:p>
            <a:r>
              <a:rPr lang="en-US" dirty="0" smtClean="0"/>
              <a:t>Too many resulting surface details not valid, but people like details.</a:t>
            </a:r>
          </a:p>
          <a:p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Lau, Li, Xie, Franklin   -     Bathymetry Trackline Fitting    -     ACM SIGSPATIAL GIS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4822-B209-11DE-C687-001F160DED1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 descr="eqn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514600"/>
            <a:ext cx="4191000" cy="914400"/>
          </a:xfrm>
          <a:prstGeom prst="rect">
            <a:avLst/>
          </a:prstGeom>
        </p:spPr>
      </p:pic>
      <p:pic>
        <p:nvPicPr>
          <p:cNvPr id="10" name="Picture 9" descr="idw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600200"/>
            <a:ext cx="4115425" cy="41086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00800" y="57912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R=1</a:t>
            </a:r>
            <a:endParaRPr lang="en-US" sz="2800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ODETLAP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1481328"/>
            <a:ext cx="4648200" cy="5071872"/>
          </a:xfrm>
        </p:spPr>
        <p:txBody>
          <a:bodyPr>
            <a:normAutofit/>
          </a:bodyPr>
          <a:lstStyle/>
          <a:p>
            <a:r>
              <a:rPr lang="en-US" dirty="0" smtClean="0"/>
              <a:t>Sparse </a:t>
            </a:r>
            <a:r>
              <a:rPr lang="en-US" dirty="0" err="1" smtClean="0"/>
              <a:t>overdetermined</a:t>
            </a:r>
            <a:r>
              <a:rPr lang="en-US" dirty="0" smtClean="0"/>
              <a:t> linear system.</a:t>
            </a:r>
          </a:p>
          <a:p>
            <a:endParaRPr lang="en-US" baseline="-25000" dirty="0" smtClean="0"/>
          </a:p>
          <a:p>
            <a:pPr>
              <a:buNone/>
            </a:pPr>
            <a:endParaRPr lang="en-US" baseline="-25000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R trades accuracy </a:t>
            </a:r>
            <a:r>
              <a:rPr lang="en-US" dirty="0" err="1" smtClean="0"/>
              <a:t>vs</a:t>
            </a:r>
            <a:r>
              <a:rPr lang="en-US" dirty="0" smtClean="0"/>
              <a:t> smoothness.</a:t>
            </a:r>
          </a:p>
          <a:p>
            <a:r>
              <a:rPr lang="en-US" dirty="0" smtClean="0"/>
              <a:t>Limited precision data:</a:t>
            </a:r>
          </a:p>
          <a:p>
            <a:r>
              <a:rPr lang="en-US" dirty="0" smtClean="0"/>
              <a:t>Too many resulting surface details not valid, but people like details.</a:t>
            </a:r>
          </a:p>
          <a:p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Lau, Li, Xie, Franklin   -     Bathymetry Trackline Fitting    -     ACM SIGSPATIAL GIS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4822-B209-11DE-C687-001F160DED1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 descr="eqn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514600"/>
            <a:ext cx="4191000" cy="914400"/>
          </a:xfrm>
          <a:prstGeom prst="rect">
            <a:avLst/>
          </a:prstGeom>
        </p:spPr>
      </p:pic>
      <p:pic>
        <p:nvPicPr>
          <p:cNvPr id="10" name="Picture 9" descr="idw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600200"/>
            <a:ext cx="4115425" cy="41086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00800" y="57912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R=5</a:t>
            </a:r>
            <a:endParaRPr lang="en-US" sz="2800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ODETLAP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1481328"/>
            <a:ext cx="4648200" cy="5071872"/>
          </a:xfrm>
        </p:spPr>
        <p:txBody>
          <a:bodyPr>
            <a:normAutofit/>
          </a:bodyPr>
          <a:lstStyle/>
          <a:p>
            <a:r>
              <a:rPr lang="en-US" dirty="0" smtClean="0"/>
              <a:t>Sparse </a:t>
            </a:r>
            <a:r>
              <a:rPr lang="en-US" dirty="0" err="1" smtClean="0"/>
              <a:t>overdetermined</a:t>
            </a:r>
            <a:r>
              <a:rPr lang="en-US" dirty="0" smtClean="0"/>
              <a:t> linear system.</a:t>
            </a:r>
          </a:p>
          <a:p>
            <a:endParaRPr lang="en-US" baseline="-25000" dirty="0" smtClean="0"/>
          </a:p>
          <a:p>
            <a:pPr>
              <a:buNone/>
            </a:pPr>
            <a:endParaRPr lang="en-US" baseline="-25000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R trades accuracy </a:t>
            </a:r>
            <a:r>
              <a:rPr lang="en-US" dirty="0" err="1" smtClean="0"/>
              <a:t>vs</a:t>
            </a:r>
            <a:r>
              <a:rPr lang="en-US" dirty="0" smtClean="0"/>
              <a:t> smoothness.</a:t>
            </a:r>
          </a:p>
          <a:p>
            <a:r>
              <a:rPr lang="en-US" dirty="0" smtClean="0"/>
              <a:t>Limited precision data:</a:t>
            </a:r>
          </a:p>
          <a:p>
            <a:r>
              <a:rPr lang="en-US" dirty="0" smtClean="0"/>
              <a:t>Too many resulting surface details not valid, but people like details.</a:t>
            </a:r>
          </a:p>
          <a:p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Lau, Li, Xie, Franklin   -     Bathymetry Trackline Fitting    -     ACM SIGSPATIAL GIS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4822-B209-11DE-C687-001F160DED1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 descr="eqn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514600"/>
            <a:ext cx="4191000" cy="914400"/>
          </a:xfrm>
          <a:prstGeom prst="rect">
            <a:avLst/>
          </a:prstGeom>
        </p:spPr>
      </p:pic>
      <p:pic>
        <p:nvPicPr>
          <p:cNvPr id="10" name="Picture 9" descr="idw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600200"/>
            <a:ext cx="4115425" cy="41086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00800" y="57912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R=10</a:t>
            </a:r>
            <a:endParaRPr lang="en-US" sz="2800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1031</TotalTime>
  <Words>449</Words>
  <Application>Microsoft Office PowerPoint</Application>
  <PresentationFormat>On-screen Show (4:3)</PresentationFormat>
  <Paragraphs>91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Module</vt:lpstr>
      <vt:lpstr>Sea Floor Bathymetry Trackline Surface Fitting Without Visible Artifacts Using ODETLAP</vt:lpstr>
      <vt:lpstr>Current methods inadequate</vt:lpstr>
      <vt:lpstr>Current methods inadequate</vt:lpstr>
      <vt:lpstr>Current methods inadequate</vt:lpstr>
      <vt:lpstr>Current methods inadequate</vt:lpstr>
      <vt:lpstr>Current methods inadequate</vt:lpstr>
      <vt:lpstr>Solution: ODETLAP</vt:lpstr>
      <vt:lpstr>Solution: ODETLAP</vt:lpstr>
      <vt:lpstr>Solution: ODETLAP</vt:lpstr>
      <vt:lpstr>Solution: ODETLAP</vt:lpstr>
      <vt:lpstr>Solution: ODETLAP</vt:lpstr>
      <vt:lpstr>ODETLAP with variable R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 Floor Bathymetry Trackline Surface Fitting Without Visible Artifacts Using ODETLAP</dc:title>
  <dc:creator>wrf</dc:creator>
  <cp:lastModifiedBy>n</cp:lastModifiedBy>
  <cp:revision>31</cp:revision>
  <dcterms:created xsi:type="dcterms:W3CDTF">2009-10-05T23:49:09Z</dcterms:created>
  <dcterms:modified xsi:type="dcterms:W3CDTF">2009-10-08T16:20:59Z</dcterms:modified>
</cp:coreProperties>
</file>